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1" r:id="rId4"/>
    <p:sldMasterId id="2147483691" r:id="rId5"/>
  </p:sldMasterIdLst>
  <p:notesMasterIdLst>
    <p:notesMasterId r:id="rId13"/>
  </p:notesMasterIdLst>
  <p:sldIdLst>
    <p:sldId id="312" r:id="rId6"/>
    <p:sldId id="314" r:id="rId7"/>
    <p:sldId id="318" r:id="rId8"/>
    <p:sldId id="396" r:id="rId9"/>
    <p:sldId id="703" r:id="rId10"/>
    <p:sldId id="366" r:id="rId11"/>
    <p:sldId id="398" r:id="rId12"/>
  </p:sldIdLst>
  <p:sldSz cx="12192000" cy="6858000"/>
  <p:notesSz cx="6858000" cy="9144000"/>
  <p:embeddedFontLst>
    <p:embeddedFont>
      <p:font typeface="BentonSansCond Book" panose="02000406020000020004" pitchFamily="2" charset="77"/>
      <p:regular r:id="rId14"/>
    </p:embeddedFont>
    <p:embeddedFont>
      <p:font typeface="BentonSansCond Medium" panose="02000506020000020004" pitchFamily="2" charset="77"/>
      <p:regular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Trade Gothic LT Std Cn"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7" userDrawn="1">
          <p15:clr>
            <a:srgbClr val="A4A3A4"/>
          </p15:clr>
        </p15:guide>
        <p15:guide id="3" orient="horz" pos="3848" userDrawn="1">
          <p15:clr>
            <a:srgbClr val="A4A3A4"/>
          </p15:clr>
        </p15:guide>
        <p15:guide id="4" orient="horz" pos="3254" userDrawn="1">
          <p15:clr>
            <a:srgbClr val="A4A3A4"/>
          </p15:clr>
        </p15:guide>
        <p15:guide id="5" orient="horz" pos="887" userDrawn="1">
          <p15:clr>
            <a:srgbClr val="A4A3A4"/>
          </p15:clr>
        </p15:guide>
        <p15:guide id="6"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Tajik" initials="ST" lastIdx="115" clrIdx="0">
    <p:extLst>
      <p:ext uri="{19B8F6BF-5375-455C-9EA6-DF929625EA0E}">
        <p15:presenceInfo xmlns:p15="http://schemas.microsoft.com/office/powerpoint/2012/main" userId="S::sara.tajik@Drbronner.com::b9df4f4c-01c8-499b-a1e7-3978f70a0388" providerId="AD"/>
      </p:ext>
    </p:extLst>
  </p:cmAuthor>
  <p:cmAuthor id="2" name="Emily McEnany" initials="EM" lastIdx="1" clrIdx="1">
    <p:extLst>
      <p:ext uri="{19B8F6BF-5375-455C-9EA6-DF929625EA0E}">
        <p15:presenceInfo xmlns:p15="http://schemas.microsoft.com/office/powerpoint/2012/main" userId="S::Emily@Drbronner.com::b6ffda70-5c87-4acd-8c27-62c2675f6cff" providerId="AD"/>
      </p:ext>
    </p:extLst>
  </p:cmAuthor>
  <p:cmAuthor id="3" name="Astarae Metcalf (Nancy)" initials="AM(" lastIdx="1" clrIdx="2">
    <p:extLst>
      <p:ext uri="{19B8F6BF-5375-455C-9EA6-DF929625EA0E}">
        <p15:presenceInfo xmlns:p15="http://schemas.microsoft.com/office/powerpoint/2012/main" userId="S::Nancy.Astarae@Drbronner.com::ed975d0a-5822-4641-a15c-dfb16ed9f84d" providerId="AD"/>
      </p:ext>
    </p:extLst>
  </p:cmAuthor>
  <p:cmAuthor id="4" name="Rachel Day" initials="RD" lastIdx="2" clrIdx="3">
    <p:extLst>
      <p:ext uri="{19B8F6BF-5375-455C-9EA6-DF929625EA0E}">
        <p15:presenceInfo xmlns:p15="http://schemas.microsoft.com/office/powerpoint/2012/main" userId="S::rachel@drbronner.com::a1546b7b-d721-4b36-974b-0587548c07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629"/>
    <a:srgbClr val="046A38"/>
    <a:srgbClr val="355939"/>
    <a:srgbClr val="CE0058"/>
    <a:srgbClr val="4934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0" autoAdjust="0"/>
    <p:restoredTop sz="96208" autoAdjust="0"/>
  </p:normalViewPr>
  <p:slideViewPr>
    <p:cSldViewPr snapToGrid="0">
      <p:cViewPr varScale="1">
        <p:scale>
          <a:sx n="119" d="100"/>
          <a:sy n="119" d="100"/>
        </p:scale>
        <p:origin x="448" y="184"/>
      </p:cViewPr>
      <p:guideLst>
        <p:guide orient="horz" pos="3487"/>
        <p:guide orient="horz" pos="3848"/>
        <p:guide orient="horz" pos="3254"/>
        <p:guide orient="horz" pos="88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Tajik" userId="b9df4f4c-01c8-499b-a1e7-3978f70a0388" providerId="ADAL" clId="{D346F268-FB1E-4986-97EA-D4DBE5EB0B59}"/>
    <pc:docChg chg="custSel">
      <pc:chgData name="Sara Tajik" userId="b9df4f4c-01c8-499b-a1e7-3978f70a0388" providerId="ADAL" clId="{D346F268-FB1E-4986-97EA-D4DBE5EB0B59}" dt="2021-11-30T23:24:57.892" v="2" actId="1592"/>
      <pc:docMkLst>
        <pc:docMk/>
      </pc:docMkLst>
      <pc:sldChg chg="delCm">
        <pc:chgData name="Sara Tajik" userId="b9df4f4c-01c8-499b-a1e7-3978f70a0388" providerId="ADAL" clId="{D346F268-FB1E-4986-97EA-D4DBE5EB0B59}" dt="2021-11-30T23:24:43.108" v="0" actId="1592"/>
        <pc:sldMkLst>
          <pc:docMk/>
          <pc:sldMk cId="637186077" sldId="312"/>
        </pc:sldMkLst>
      </pc:sldChg>
      <pc:sldChg chg="delCm">
        <pc:chgData name="Sara Tajik" userId="b9df4f4c-01c8-499b-a1e7-3978f70a0388" providerId="ADAL" clId="{D346F268-FB1E-4986-97EA-D4DBE5EB0B59}" dt="2021-11-30T23:24:57.892" v="2" actId="1592"/>
        <pc:sldMkLst>
          <pc:docMk/>
          <pc:sldMk cId="4185414454" sldId="398"/>
        </pc:sldMkLst>
      </pc:sldChg>
      <pc:sldChg chg="delCm">
        <pc:chgData name="Sara Tajik" userId="b9df4f4c-01c8-499b-a1e7-3978f70a0388" providerId="ADAL" clId="{D346F268-FB1E-4986-97EA-D4DBE5EB0B59}" dt="2021-11-30T23:24:52.792" v="1" actId="1592"/>
        <pc:sldMkLst>
          <pc:docMk/>
          <pc:sldMk cId="2659115247" sldId="703"/>
        </pc:sldMkLst>
      </pc:sldChg>
    </pc:docChg>
  </pc:docChgLst>
  <pc:docChgLst>
    <pc:chgData name="Rachel Day" userId="a1546b7b-d721-4b36-974b-0587548c0710" providerId="ADAL" clId="{4223DF1C-F47F-A842-A7B1-458CD7F234D6}"/>
    <pc:docChg chg="undo custSel delSld modSld">
      <pc:chgData name="Rachel Day" userId="a1546b7b-d721-4b36-974b-0587548c0710" providerId="ADAL" clId="{4223DF1C-F47F-A842-A7B1-458CD7F234D6}" dt="2021-11-24T21:26:26.785" v="535" actId="18331"/>
      <pc:docMkLst>
        <pc:docMk/>
      </pc:docMkLst>
      <pc:sldChg chg="modSp addCm">
        <pc:chgData name="Rachel Day" userId="a1546b7b-d721-4b36-974b-0587548c0710" providerId="ADAL" clId="{4223DF1C-F47F-A842-A7B1-458CD7F234D6}" dt="2021-11-24T21:12:14.229" v="56" actId="1589"/>
        <pc:sldMkLst>
          <pc:docMk/>
          <pc:sldMk cId="637186077" sldId="312"/>
        </pc:sldMkLst>
        <pc:spChg chg="mod">
          <ac:chgData name="Rachel Day" userId="a1546b7b-d721-4b36-974b-0587548c0710" providerId="ADAL" clId="{4223DF1C-F47F-A842-A7B1-458CD7F234D6}" dt="2021-11-24T21:12:05.154" v="55" actId="20577"/>
          <ac:spMkLst>
            <pc:docMk/>
            <pc:sldMk cId="637186077" sldId="312"/>
            <ac:spMk id="23" creationId="{0F9BE979-C350-034C-B058-F7C28AEC6157}"/>
          </ac:spMkLst>
        </pc:spChg>
      </pc:sldChg>
      <pc:sldChg chg="modSp">
        <pc:chgData name="Rachel Day" userId="a1546b7b-d721-4b36-974b-0587548c0710" providerId="ADAL" clId="{4223DF1C-F47F-A842-A7B1-458CD7F234D6}" dt="2021-11-24T21:12:36.746" v="82" actId="1035"/>
        <pc:sldMkLst>
          <pc:docMk/>
          <pc:sldMk cId="2646863946" sldId="314"/>
        </pc:sldMkLst>
        <pc:spChg chg="mod">
          <ac:chgData name="Rachel Day" userId="a1546b7b-d721-4b36-974b-0587548c0710" providerId="ADAL" clId="{4223DF1C-F47F-A842-A7B1-458CD7F234D6}" dt="2021-11-24T21:12:36.746" v="82" actId="1035"/>
          <ac:spMkLst>
            <pc:docMk/>
            <pc:sldMk cId="2646863946" sldId="314"/>
            <ac:spMk id="5" creationId="{E83EDED9-FF68-BF43-A982-3E8D1F0EBFCD}"/>
          </ac:spMkLst>
        </pc:spChg>
        <pc:spChg chg="mod">
          <ac:chgData name="Rachel Day" userId="a1546b7b-d721-4b36-974b-0587548c0710" providerId="ADAL" clId="{4223DF1C-F47F-A842-A7B1-458CD7F234D6}" dt="2021-11-24T21:12:31.362" v="80" actId="1035"/>
          <ac:spMkLst>
            <pc:docMk/>
            <pc:sldMk cId="2646863946" sldId="314"/>
            <ac:spMk id="6" creationId="{606F7762-74F6-0642-82C0-4947C93A04A2}"/>
          </ac:spMkLst>
        </pc:spChg>
        <pc:spChg chg="mod">
          <ac:chgData name="Rachel Day" userId="a1546b7b-d721-4b36-974b-0587548c0710" providerId="ADAL" clId="{4223DF1C-F47F-A842-A7B1-458CD7F234D6}" dt="2021-11-24T21:12:31.362" v="80" actId="1035"/>
          <ac:spMkLst>
            <pc:docMk/>
            <pc:sldMk cId="2646863946" sldId="314"/>
            <ac:spMk id="8" creationId="{203F80A7-A7A0-CD4D-9968-38BA8829C87D}"/>
          </ac:spMkLst>
        </pc:spChg>
      </pc:sldChg>
      <pc:sldChg chg="addSp delSp modSp">
        <pc:chgData name="Rachel Day" userId="a1546b7b-d721-4b36-974b-0587548c0710" providerId="ADAL" clId="{4223DF1C-F47F-A842-A7B1-458CD7F234D6}" dt="2021-11-24T21:26:06.829" v="533" actId="14100"/>
        <pc:sldMkLst>
          <pc:docMk/>
          <pc:sldMk cId="4278023553" sldId="366"/>
        </pc:sldMkLst>
        <pc:spChg chg="mod">
          <ac:chgData name="Rachel Day" userId="a1546b7b-d721-4b36-974b-0587548c0710" providerId="ADAL" clId="{4223DF1C-F47F-A842-A7B1-458CD7F234D6}" dt="2021-11-24T21:19:30.021" v="402" actId="1036"/>
          <ac:spMkLst>
            <pc:docMk/>
            <pc:sldMk cId="4278023553" sldId="366"/>
            <ac:spMk id="5" creationId="{9ED147C3-29F6-4071-9DEA-67CBF4D2EA41}"/>
          </ac:spMkLst>
        </pc:spChg>
        <pc:spChg chg="mod">
          <ac:chgData name="Rachel Day" userId="a1546b7b-d721-4b36-974b-0587548c0710" providerId="ADAL" clId="{4223DF1C-F47F-A842-A7B1-458CD7F234D6}" dt="2021-11-24T21:19:10.269" v="378" actId="1035"/>
          <ac:spMkLst>
            <pc:docMk/>
            <pc:sldMk cId="4278023553" sldId="366"/>
            <ac:spMk id="7" creationId="{220A23B5-3B6D-4011-8643-DB4613C30F36}"/>
          </ac:spMkLst>
        </pc:spChg>
        <pc:spChg chg="add mod">
          <ac:chgData name="Rachel Day" userId="a1546b7b-d721-4b36-974b-0587548c0710" providerId="ADAL" clId="{4223DF1C-F47F-A842-A7B1-458CD7F234D6}" dt="2021-11-24T21:26:06.829" v="533" actId="14100"/>
          <ac:spMkLst>
            <pc:docMk/>
            <pc:sldMk cId="4278023553" sldId="366"/>
            <ac:spMk id="9" creationId="{1B70C264-E322-5349-A5ED-ED0D62ABF682}"/>
          </ac:spMkLst>
        </pc:spChg>
        <pc:spChg chg="del">
          <ac:chgData name="Rachel Day" userId="a1546b7b-d721-4b36-974b-0587548c0710" providerId="ADAL" clId="{4223DF1C-F47F-A842-A7B1-458CD7F234D6}" dt="2021-11-24T21:15:08.208" v="154" actId="478"/>
          <ac:spMkLst>
            <pc:docMk/>
            <pc:sldMk cId="4278023553" sldId="366"/>
            <ac:spMk id="13" creationId="{CA748DD1-7F2A-DC42-91FA-FA589C9C8FCB}"/>
          </ac:spMkLst>
        </pc:spChg>
        <pc:spChg chg="mod">
          <ac:chgData name="Rachel Day" userId="a1546b7b-d721-4b36-974b-0587548c0710" providerId="ADAL" clId="{4223DF1C-F47F-A842-A7B1-458CD7F234D6}" dt="2021-11-24T21:19:01.086" v="357" actId="1035"/>
          <ac:spMkLst>
            <pc:docMk/>
            <pc:sldMk cId="4278023553" sldId="366"/>
            <ac:spMk id="26" creationId="{DE64DCC1-1E6F-3E47-B5E6-07B7B91E6320}"/>
          </ac:spMkLst>
        </pc:spChg>
        <pc:picChg chg="mod">
          <ac:chgData name="Rachel Day" userId="a1546b7b-d721-4b36-974b-0587548c0710" providerId="ADAL" clId="{4223DF1C-F47F-A842-A7B1-458CD7F234D6}" dt="2021-11-24T21:19:01.086" v="357" actId="1035"/>
          <ac:picMkLst>
            <pc:docMk/>
            <pc:sldMk cId="4278023553" sldId="366"/>
            <ac:picMk id="2" creationId="{9F9B77E3-8527-41F9-85A0-0E79DF08187E}"/>
          </ac:picMkLst>
        </pc:picChg>
        <pc:picChg chg="mod modCrop">
          <ac:chgData name="Rachel Day" userId="a1546b7b-d721-4b36-974b-0587548c0710" providerId="ADAL" clId="{4223DF1C-F47F-A842-A7B1-458CD7F234D6}" dt="2021-11-24T21:16:42.791" v="252" actId="18131"/>
          <ac:picMkLst>
            <pc:docMk/>
            <pc:sldMk cId="4278023553" sldId="366"/>
            <ac:picMk id="3" creationId="{F657AFA7-ADDD-6440-944B-BEB3683DF27B}"/>
          </ac:picMkLst>
        </pc:picChg>
        <pc:picChg chg="mod">
          <ac:chgData name="Rachel Day" userId="a1546b7b-d721-4b36-974b-0587548c0710" providerId="ADAL" clId="{4223DF1C-F47F-A842-A7B1-458CD7F234D6}" dt="2021-11-24T21:19:30.021" v="402" actId="1036"/>
          <ac:picMkLst>
            <pc:docMk/>
            <pc:sldMk cId="4278023553" sldId="366"/>
            <ac:picMk id="4" creationId="{CE9FA0A8-9E4D-45A4-B48D-628A0D514480}"/>
          </ac:picMkLst>
        </pc:picChg>
        <pc:picChg chg="mod">
          <ac:chgData name="Rachel Day" userId="a1546b7b-d721-4b36-974b-0587548c0710" providerId="ADAL" clId="{4223DF1C-F47F-A842-A7B1-458CD7F234D6}" dt="2021-11-24T21:19:10.269" v="378" actId="1035"/>
          <ac:picMkLst>
            <pc:docMk/>
            <pc:sldMk cId="4278023553" sldId="366"/>
            <ac:picMk id="6" creationId="{1D02007A-D6DE-4EDB-B5CA-095494E70248}"/>
          </ac:picMkLst>
        </pc:picChg>
      </pc:sldChg>
      <pc:sldChg chg="addSp delSp modSp del">
        <pc:chgData name="Rachel Day" userId="a1546b7b-d721-4b36-974b-0587548c0710" providerId="ADAL" clId="{4223DF1C-F47F-A842-A7B1-458CD7F234D6}" dt="2021-11-24T21:25:51.847" v="531" actId="2696"/>
        <pc:sldMkLst>
          <pc:docMk/>
          <pc:sldMk cId="1361158327" sldId="397"/>
        </pc:sldMkLst>
        <pc:spChg chg="add mod">
          <ac:chgData name="Rachel Day" userId="a1546b7b-d721-4b36-974b-0587548c0710" providerId="ADAL" clId="{4223DF1C-F47F-A842-A7B1-458CD7F234D6}" dt="2021-11-24T21:13:11.106" v="103" actId="20577"/>
          <ac:spMkLst>
            <pc:docMk/>
            <pc:sldMk cId="1361158327" sldId="397"/>
            <ac:spMk id="2" creationId="{D0498F04-874F-C246-A780-C8733F4FD30A}"/>
          </ac:spMkLst>
        </pc:spChg>
        <pc:spChg chg="add del mod">
          <ac:chgData name="Rachel Day" userId="a1546b7b-d721-4b36-974b-0587548c0710" providerId="ADAL" clId="{4223DF1C-F47F-A842-A7B1-458CD7F234D6}" dt="2021-11-24T21:13:16.183" v="105" actId="478"/>
          <ac:spMkLst>
            <pc:docMk/>
            <pc:sldMk cId="1361158327" sldId="397"/>
            <ac:spMk id="4" creationId="{921C9FAF-8E13-CF49-B458-FC31D1BB9D41}"/>
          </ac:spMkLst>
        </pc:spChg>
        <pc:spChg chg="add del mod">
          <ac:chgData name="Rachel Day" userId="a1546b7b-d721-4b36-974b-0587548c0710" providerId="ADAL" clId="{4223DF1C-F47F-A842-A7B1-458CD7F234D6}" dt="2021-11-24T21:13:13.773" v="104" actId="478"/>
          <ac:spMkLst>
            <pc:docMk/>
            <pc:sldMk cId="1361158327" sldId="397"/>
            <ac:spMk id="5" creationId="{B9334637-A4A3-B745-AA40-37D3EDBF47E2}"/>
          </ac:spMkLst>
        </pc:spChg>
        <pc:spChg chg="del">
          <ac:chgData name="Rachel Day" userId="a1546b7b-d721-4b36-974b-0587548c0710" providerId="ADAL" clId="{4223DF1C-F47F-A842-A7B1-458CD7F234D6}" dt="2021-11-24T21:13:06.359" v="87" actId="478"/>
          <ac:spMkLst>
            <pc:docMk/>
            <pc:sldMk cId="1361158327" sldId="397"/>
            <ac:spMk id="6" creationId="{BEB8619B-5FF8-F248-9EEC-1294FE51A512}"/>
          </ac:spMkLst>
        </pc:spChg>
        <pc:spChg chg="del">
          <ac:chgData name="Rachel Day" userId="a1546b7b-d721-4b36-974b-0587548c0710" providerId="ADAL" clId="{4223DF1C-F47F-A842-A7B1-458CD7F234D6}" dt="2021-11-24T21:24:31.759" v="500"/>
          <ac:spMkLst>
            <pc:docMk/>
            <pc:sldMk cId="1361158327" sldId="397"/>
            <ac:spMk id="7" creationId="{EEAB3C09-CE2E-264B-9BC8-A7E99440A6E1}"/>
          </ac:spMkLst>
        </pc:spChg>
        <pc:picChg chg="del">
          <ac:chgData name="Rachel Day" userId="a1546b7b-d721-4b36-974b-0587548c0710" providerId="ADAL" clId="{4223DF1C-F47F-A842-A7B1-458CD7F234D6}" dt="2021-11-24T21:12:58.533" v="84" actId="478"/>
          <ac:picMkLst>
            <pc:docMk/>
            <pc:sldMk cId="1361158327" sldId="397"/>
            <ac:picMk id="3" creationId="{C9AA0246-7532-C34D-B71C-1F40EA1A6210}"/>
          </ac:picMkLst>
        </pc:picChg>
        <pc:picChg chg="del">
          <ac:chgData name="Rachel Day" userId="a1546b7b-d721-4b36-974b-0587548c0710" providerId="ADAL" clId="{4223DF1C-F47F-A842-A7B1-458CD7F234D6}" dt="2021-11-24T21:12:59.902" v="85" actId="478"/>
          <ac:picMkLst>
            <pc:docMk/>
            <pc:sldMk cId="1361158327" sldId="397"/>
            <ac:picMk id="9" creationId="{0E0A7AE0-718C-534A-B32B-94E1CF4A4269}"/>
          </ac:picMkLst>
        </pc:picChg>
      </pc:sldChg>
      <pc:sldChg chg="addSp delSp modSp">
        <pc:chgData name="Rachel Day" userId="a1546b7b-d721-4b36-974b-0587548c0710" providerId="ADAL" clId="{4223DF1C-F47F-A842-A7B1-458CD7F234D6}" dt="2021-11-24T21:25:56.482" v="532" actId="207"/>
        <pc:sldMkLst>
          <pc:docMk/>
          <pc:sldMk cId="4185414454" sldId="398"/>
        </pc:sldMkLst>
        <pc:spChg chg="add mod">
          <ac:chgData name="Rachel Day" userId="a1546b7b-d721-4b36-974b-0587548c0710" providerId="ADAL" clId="{4223DF1C-F47F-A842-A7B1-458CD7F234D6}" dt="2021-11-24T21:13:27.189" v="123" actId="20577"/>
          <ac:spMkLst>
            <pc:docMk/>
            <pc:sldMk cId="4185414454" sldId="398"/>
            <ac:spMk id="2" creationId="{4CE75251-9222-8747-B417-80C4EAA809A9}"/>
          </ac:spMkLst>
        </pc:spChg>
        <pc:spChg chg="add del mod">
          <ac:chgData name="Rachel Day" userId="a1546b7b-d721-4b36-974b-0587548c0710" providerId="ADAL" clId="{4223DF1C-F47F-A842-A7B1-458CD7F234D6}" dt="2021-11-24T21:13:31.191" v="125" actId="478"/>
          <ac:spMkLst>
            <pc:docMk/>
            <pc:sldMk cId="4185414454" sldId="398"/>
            <ac:spMk id="3" creationId="{851A86EB-55B6-854A-B7E9-9A6C8A754FC0}"/>
          </ac:spMkLst>
        </pc:spChg>
        <pc:spChg chg="del">
          <ac:chgData name="Rachel Day" userId="a1546b7b-d721-4b36-974b-0587548c0710" providerId="ADAL" clId="{4223DF1C-F47F-A842-A7B1-458CD7F234D6}" dt="2021-11-24T21:13:22.748" v="107" actId="478"/>
          <ac:spMkLst>
            <pc:docMk/>
            <pc:sldMk cId="4185414454" sldId="398"/>
            <ac:spMk id="4" creationId="{8409BD80-2611-FE47-965A-81C026412811}"/>
          </ac:spMkLst>
        </pc:spChg>
        <pc:spChg chg="mod">
          <ac:chgData name="Rachel Day" userId="a1546b7b-d721-4b36-974b-0587548c0710" providerId="ADAL" clId="{4223DF1C-F47F-A842-A7B1-458CD7F234D6}" dt="2021-11-24T21:25:50.037" v="530" actId="1035"/>
          <ac:spMkLst>
            <pc:docMk/>
            <pc:sldMk cId="4185414454" sldId="398"/>
            <ac:spMk id="6" creationId="{83C50990-E80F-534D-BBDD-112D7DBD7931}"/>
          </ac:spMkLst>
        </pc:spChg>
        <pc:spChg chg="add del mod">
          <ac:chgData name="Rachel Day" userId="a1546b7b-d721-4b36-974b-0587548c0710" providerId="ADAL" clId="{4223DF1C-F47F-A842-A7B1-458CD7F234D6}" dt="2021-11-24T21:13:28.687" v="124" actId="478"/>
          <ac:spMkLst>
            <pc:docMk/>
            <pc:sldMk cId="4185414454" sldId="398"/>
            <ac:spMk id="8" creationId="{735B372F-EC2B-C04D-A5F7-0DE8B7067270}"/>
          </ac:spMkLst>
        </pc:spChg>
        <pc:spChg chg="add mod">
          <ac:chgData name="Rachel Day" userId="a1546b7b-d721-4b36-974b-0587548c0710" providerId="ADAL" clId="{4223DF1C-F47F-A842-A7B1-458CD7F234D6}" dt="2021-11-24T21:25:56.482" v="532" actId="207"/>
          <ac:spMkLst>
            <pc:docMk/>
            <pc:sldMk cId="4185414454" sldId="398"/>
            <ac:spMk id="9" creationId="{1D0FD7E0-409A-AD43-B882-160586508C08}"/>
          </ac:spMkLst>
        </pc:spChg>
        <pc:picChg chg="del">
          <ac:chgData name="Rachel Day" userId="a1546b7b-d721-4b36-974b-0587548c0710" providerId="ADAL" clId="{4223DF1C-F47F-A842-A7B1-458CD7F234D6}" dt="2021-11-24T21:12:55.780" v="83" actId="478"/>
          <ac:picMkLst>
            <pc:docMk/>
            <pc:sldMk cId="4185414454" sldId="398"/>
            <ac:picMk id="7" creationId="{DF5AEB75-EB89-4EC6-B1B6-44B8A57E3424}"/>
          </ac:picMkLst>
        </pc:picChg>
      </pc:sldChg>
      <pc:sldChg chg="addSp delSp modSp addCm modNotesTx">
        <pc:chgData name="Rachel Day" userId="a1546b7b-d721-4b36-974b-0587548c0710" providerId="ADAL" clId="{4223DF1C-F47F-A842-A7B1-458CD7F234D6}" dt="2021-11-24T21:26:26.785" v="535" actId="18331"/>
        <pc:sldMkLst>
          <pc:docMk/>
          <pc:sldMk cId="2659115247" sldId="703"/>
        </pc:sldMkLst>
        <pc:spChg chg="del">
          <ac:chgData name="Rachel Day" userId="a1546b7b-d721-4b36-974b-0587548c0710" providerId="ADAL" clId="{4223DF1C-F47F-A842-A7B1-458CD7F234D6}" dt="2021-11-24T21:18:10.159" v="337" actId="478"/>
          <ac:spMkLst>
            <pc:docMk/>
            <pc:sldMk cId="2659115247" sldId="703"/>
            <ac:spMk id="2" creationId="{5BB99BDD-E797-4508-81F4-6958E9159F77}"/>
          </ac:spMkLst>
        </pc:spChg>
        <pc:spChg chg="add mod">
          <ac:chgData name="Rachel Day" userId="a1546b7b-d721-4b36-974b-0587548c0710" providerId="ADAL" clId="{4223DF1C-F47F-A842-A7B1-458CD7F234D6}" dt="2021-11-24T21:23:59.042" v="482" actId="14100"/>
          <ac:spMkLst>
            <pc:docMk/>
            <pc:sldMk cId="2659115247" sldId="703"/>
            <ac:spMk id="3" creationId="{04036BE6-31DB-6244-9B88-9F532101F021}"/>
          </ac:spMkLst>
        </pc:spChg>
        <pc:spChg chg="add del mod">
          <ac:chgData name="Rachel Day" userId="a1546b7b-d721-4b36-974b-0587548c0710" providerId="ADAL" clId="{4223DF1C-F47F-A842-A7B1-458CD7F234D6}" dt="2021-11-24T21:14:26.405" v="143" actId="478"/>
          <ac:spMkLst>
            <pc:docMk/>
            <pc:sldMk cId="2659115247" sldId="703"/>
            <ac:spMk id="4" creationId="{CE7BDC01-7AB8-C643-8A8F-EB75EA9F866F}"/>
          </ac:spMkLst>
        </pc:spChg>
        <pc:spChg chg="del">
          <ac:chgData name="Rachel Day" userId="a1546b7b-d721-4b36-974b-0587548c0710" providerId="ADAL" clId="{4223DF1C-F47F-A842-A7B1-458CD7F234D6}" dt="2021-11-24T21:14:18.078" v="129" actId="478"/>
          <ac:spMkLst>
            <pc:docMk/>
            <pc:sldMk cId="2659115247" sldId="703"/>
            <ac:spMk id="7" creationId="{06F7DA50-BB95-486A-990C-BAD4672B5C89}"/>
          </ac:spMkLst>
        </pc:spChg>
        <pc:spChg chg="mod">
          <ac:chgData name="Rachel Day" userId="a1546b7b-d721-4b36-974b-0587548c0710" providerId="ADAL" clId="{4223DF1C-F47F-A842-A7B1-458CD7F234D6}" dt="2021-11-24T21:24:07.794" v="483" actId="14100"/>
          <ac:spMkLst>
            <pc:docMk/>
            <pc:sldMk cId="2659115247" sldId="703"/>
            <ac:spMk id="11" creationId="{C02F23A1-A097-440C-8C51-311D0DA62644}"/>
          </ac:spMkLst>
        </pc:spChg>
        <pc:spChg chg="mod">
          <ac:chgData name="Rachel Day" userId="a1546b7b-d721-4b36-974b-0587548c0710" providerId="ADAL" clId="{4223DF1C-F47F-A842-A7B1-458CD7F234D6}" dt="2021-11-24T21:23:55.759" v="481" actId="1035"/>
          <ac:spMkLst>
            <pc:docMk/>
            <pc:sldMk cId="2659115247" sldId="703"/>
            <ac:spMk id="15" creationId="{88EAE9C7-A5CA-499F-A310-095025985486}"/>
          </ac:spMkLst>
        </pc:spChg>
        <pc:spChg chg="add mod">
          <ac:chgData name="Rachel Day" userId="a1546b7b-d721-4b36-974b-0587548c0710" providerId="ADAL" clId="{4223DF1C-F47F-A842-A7B1-458CD7F234D6}" dt="2021-11-24T21:24:12.328" v="484" actId="14100"/>
          <ac:spMkLst>
            <pc:docMk/>
            <pc:sldMk cId="2659115247" sldId="703"/>
            <ac:spMk id="16" creationId="{FB9474CA-569A-5141-8756-7B1DB810F9F6}"/>
          </ac:spMkLst>
        </pc:spChg>
        <pc:spChg chg="mod">
          <ac:chgData name="Rachel Day" userId="a1546b7b-d721-4b36-974b-0587548c0710" providerId="ADAL" clId="{4223DF1C-F47F-A842-A7B1-458CD7F234D6}" dt="2021-11-24T21:22:43.202" v="441" actId="552"/>
          <ac:spMkLst>
            <pc:docMk/>
            <pc:sldMk cId="2659115247" sldId="703"/>
            <ac:spMk id="17" creationId="{9B1DDBE5-7AF8-4DB4-A54C-1248C29D0637}"/>
          </ac:spMkLst>
        </pc:spChg>
        <pc:spChg chg="add mod">
          <ac:chgData name="Rachel Day" userId="a1546b7b-d721-4b36-974b-0587548c0710" providerId="ADAL" clId="{4223DF1C-F47F-A842-A7B1-458CD7F234D6}" dt="2021-11-24T21:24:17.123" v="499" actId="1036"/>
          <ac:spMkLst>
            <pc:docMk/>
            <pc:sldMk cId="2659115247" sldId="703"/>
            <ac:spMk id="20" creationId="{70B57037-8145-304A-A100-68B29D6218E2}"/>
          </ac:spMkLst>
        </pc:spChg>
        <pc:picChg chg="mod modCrop">
          <ac:chgData name="Rachel Day" userId="a1546b7b-d721-4b36-974b-0587548c0710" providerId="ADAL" clId="{4223DF1C-F47F-A842-A7B1-458CD7F234D6}" dt="2021-11-24T21:26:26.785" v="535" actId="18331"/>
          <ac:picMkLst>
            <pc:docMk/>
            <pc:sldMk cId="2659115247" sldId="703"/>
            <ac:picMk id="6" creationId="{46229A30-09F4-4506-BF62-0105BFF972D6}"/>
          </ac:picMkLst>
        </pc:picChg>
        <pc:picChg chg="mod">
          <ac:chgData name="Rachel Day" userId="a1546b7b-d721-4b36-974b-0587548c0710" providerId="ADAL" clId="{4223DF1C-F47F-A842-A7B1-458CD7F234D6}" dt="2021-11-24T21:22:30.447" v="440" actId="1035"/>
          <ac:picMkLst>
            <pc:docMk/>
            <pc:sldMk cId="2659115247" sldId="703"/>
            <ac:picMk id="9" creationId="{E6B0A4A8-9033-406F-A536-DA7139D84AA0}"/>
          </ac:picMkLst>
        </pc:picChg>
        <pc:picChg chg="mod">
          <ac:chgData name="Rachel Day" userId="a1546b7b-d721-4b36-974b-0587548c0710" providerId="ADAL" clId="{4223DF1C-F47F-A842-A7B1-458CD7F234D6}" dt="2021-11-24T21:23:41.970" v="467" actId="1038"/>
          <ac:picMkLst>
            <pc:docMk/>
            <pc:sldMk cId="2659115247" sldId="703"/>
            <ac:picMk id="13" creationId="{270CF5A6-A72A-4A8F-A4FD-1F65A8F40665}"/>
          </ac:picMkLst>
        </pc:picChg>
        <pc:picChg chg="add mod">
          <ac:chgData name="Rachel Day" userId="a1546b7b-d721-4b36-974b-0587548c0710" providerId="ADAL" clId="{4223DF1C-F47F-A842-A7B1-458CD7F234D6}" dt="2021-11-24T21:23:44.202" v="469" actId="1037"/>
          <ac:picMkLst>
            <pc:docMk/>
            <pc:sldMk cId="2659115247" sldId="703"/>
            <ac:picMk id="14" creationId="{75B5F9F4-0AC5-4641-AEF3-73487A36ECCB}"/>
          </ac:picMkLst>
        </pc:picChg>
        <pc:picChg chg="add mod">
          <ac:chgData name="Rachel Day" userId="a1546b7b-d721-4b36-974b-0587548c0710" providerId="ADAL" clId="{4223DF1C-F47F-A842-A7B1-458CD7F234D6}" dt="2021-11-24T21:24:17.123" v="499" actId="1036"/>
          <ac:picMkLst>
            <pc:docMk/>
            <pc:sldMk cId="2659115247" sldId="703"/>
            <ac:picMk id="18" creationId="{C0EE43F7-17F6-DF45-8EE6-7EFE3DD0B27D}"/>
          </ac:picMkLst>
        </pc:picChg>
        <pc:picChg chg="mod">
          <ac:chgData name="Rachel Day" userId="a1546b7b-d721-4b36-974b-0587548c0710" providerId="ADAL" clId="{4223DF1C-F47F-A842-A7B1-458CD7F234D6}" dt="2021-11-24T21:23:55.759" v="481" actId="1035"/>
          <ac:picMkLst>
            <pc:docMk/>
            <pc:sldMk cId="2659115247" sldId="703"/>
            <ac:picMk id="19" creationId="{93FE5B5A-9CB7-4F14-A292-8FD1DC7FF72B}"/>
          </ac:picMkLst>
        </pc:picChg>
      </pc:sldChg>
    </pc:docChg>
  </pc:docChgLst>
  <pc:docChgLst>
    <pc:chgData name="Rafi Loiederman" userId="269e375a-6a96-4c66-bd3b-e5c47931d83e" providerId="ADAL" clId="{31B7D974-ED7D-DB44-B224-7F34B85BC1E8}"/>
    <pc:docChg chg="modSld">
      <pc:chgData name="Rafi Loiederman" userId="269e375a-6a96-4c66-bd3b-e5c47931d83e" providerId="ADAL" clId="{31B7D974-ED7D-DB44-B224-7F34B85BC1E8}" dt="2021-12-07T19:53:25.919" v="5" actId="20577"/>
      <pc:docMkLst>
        <pc:docMk/>
      </pc:docMkLst>
      <pc:sldChg chg="modSp mod">
        <pc:chgData name="Rafi Loiederman" userId="269e375a-6a96-4c66-bd3b-e5c47931d83e" providerId="ADAL" clId="{31B7D974-ED7D-DB44-B224-7F34B85BC1E8}" dt="2021-12-07T19:53:11.728" v="4" actId="20577"/>
        <pc:sldMkLst>
          <pc:docMk/>
          <pc:sldMk cId="2646863946" sldId="314"/>
        </pc:sldMkLst>
        <pc:spChg chg="mod">
          <ac:chgData name="Rafi Loiederman" userId="269e375a-6a96-4c66-bd3b-e5c47931d83e" providerId="ADAL" clId="{31B7D974-ED7D-DB44-B224-7F34B85BC1E8}" dt="2021-12-07T19:53:11.728" v="4" actId="20577"/>
          <ac:spMkLst>
            <pc:docMk/>
            <pc:sldMk cId="2646863946" sldId="314"/>
            <ac:spMk id="6" creationId="{606F7762-74F6-0642-82C0-4947C93A04A2}"/>
          </ac:spMkLst>
        </pc:spChg>
        <pc:spChg chg="mod">
          <ac:chgData name="Rafi Loiederman" userId="269e375a-6a96-4c66-bd3b-e5c47931d83e" providerId="ADAL" clId="{31B7D974-ED7D-DB44-B224-7F34B85BC1E8}" dt="2021-12-07T19:52:47.707" v="0" actId="20577"/>
          <ac:spMkLst>
            <pc:docMk/>
            <pc:sldMk cId="2646863946" sldId="314"/>
            <ac:spMk id="8" creationId="{203F80A7-A7A0-CD4D-9968-38BA8829C87D}"/>
          </ac:spMkLst>
        </pc:spChg>
      </pc:sldChg>
      <pc:sldChg chg="modSp mod">
        <pc:chgData name="Rafi Loiederman" userId="269e375a-6a96-4c66-bd3b-e5c47931d83e" providerId="ADAL" clId="{31B7D974-ED7D-DB44-B224-7F34B85BC1E8}" dt="2021-12-07T19:53:25.919" v="5" actId="20577"/>
        <pc:sldMkLst>
          <pc:docMk/>
          <pc:sldMk cId="3885031" sldId="318"/>
        </pc:sldMkLst>
        <pc:spChg chg="mod">
          <ac:chgData name="Rafi Loiederman" userId="269e375a-6a96-4c66-bd3b-e5c47931d83e" providerId="ADAL" clId="{31B7D974-ED7D-DB44-B224-7F34B85BC1E8}" dt="2021-12-07T19:53:25.919" v="5" actId="20577"/>
          <ac:spMkLst>
            <pc:docMk/>
            <pc:sldMk cId="3885031" sldId="318"/>
            <ac:spMk id="7" creationId="{5450A9D6-AE92-4545-BD43-714701E63BAC}"/>
          </ac:spMkLst>
        </pc:spChg>
      </pc:sldChg>
    </pc:docChg>
  </pc:docChgLst>
  <pc:docChgLst>
    <pc:chgData name="Sara Tajik" userId="b9df4f4c-01c8-499b-a1e7-3978f70a0388" providerId="ADAL" clId="{D4A6F6E8-4E34-4751-94D3-5C496BECE12A}"/>
    <pc:docChg chg="custSel addSld delSld modSld">
      <pc:chgData name="Sara Tajik" userId="b9df4f4c-01c8-499b-a1e7-3978f70a0388" providerId="ADAL" clId="{D4A6F6E8-4E34-4751-94D3-5C496BECE12A}" dt="2021-11-03T23:54:48.438" v="20"/>
      <pc:docMkLst>
        <pc:docMk/>
      </pc:docMkLst>
      <pc:sldChg chg="modSp mod">
        <pc:chgData name="Sara Tajik" userId="b9df4f4c-01c8-499b-a1e7-3978f70a0388" providerId="ADAL" clId="{D4A6F6E8-4E34-4751-94D3-5C496BECE12A}" dt="2021-11-03T23:51:29.478" v="0" actId="1076"/>
        <pc:sldMkLst>
          <pc:docMk/>
          <pc:sldMk cId="2646863946" sldId="314"/>
        </pc:sldMkLst>
        <pc:spChg chg="mod">
          <ac:chgData name="Sara Tajik" userId="b9df4f4c-01c8-499b-a1e7-3978f70a0388" providerId="ADAL" clId="{D4A6F6E8-4E34-4751-94D3-5C496BECE12A}" dt="2021-11-03T23:51:29.478" v="0" actId="1076"/>
          <ac:spMkLst>
            <pc:docMk/>
            <pc:sldMk cId="2646863946" sldId="314"/>
            <ac:spMk id="5" creationId="{E83EDED9-FF68-BF43-A982-3E8D1F0EBFCD}"/>
          </ac:spMkLst>
        </pc:spChg>
      </pc:sldChg>
      <pc:sldChg chg="add delCm">
        <pc:chgData name="Sara Tajik" userId="b9df4f4c-01c8-499b-a1e7-3978f70a0388" providerId="ADAL" clId="{D4A6F6E8-4E34-4751-94D3-5C496BECE12A}" dt="2021-11-03T23:54:30.833" v="18" actId="1592"/>
        <pc:sldMkLst>
          <pc:docMk/>
          <pc:sldMk cId="1361158327" sldId="397"/>
        </pc:sldMkLst>
      </pc:sldChg>
      <pc:sldChg chg="add addCm modCm">
        <pc:chgData name="Sara Tajik" userId="b9df4f4c-01c8-499b-a1e7-3978f70a0388" providerId="ADAL" clId="{D4A6F6E8-4E34-4751-94D3-5C496BECE12A}" dt="2021-11-03T23:54:48.438" v="20"/>
        <pc:sldMkLst>
          <pc:docMk/>
          <pc:sldMk cId="4185414454" sldId="398"/>
        </pc:sldMkLst>
      </pc:sldChg>
      <pc:sldChg chg="del">
        <pc:chgData name="Sara Tajik" userId="b9df4f4c-01c8-499b-a1e7-3978f70a0388" providerId="ADAL" clId="{D4A6F6E8-4E34-4751-94D3-5C496BECE12A}" dt="2021-11-03T23:54:22.529" v="16" actId="2696"/>
        <pc:sldMkLst>
          <pc:docMk/>
          <pc:sldMk cId="3814217243" sldId="399"/>
        </pc:sldMkLst>
      </pc:sldChg>
      <pc:sldChg chg="addSp modSp mod addCm modCm">
        <pc:chgData name="Sara Tajik" userId="b9df4f4c-01c8-499b-a1e7-3978f70a0388" providerId="ADAL" clId="{D4A6F6E8-4E34-4751-94D3-5C496BECE12A}" dt="2021-11-03T23:52:47.073" v="15"/>
        <pc:sldMkLst>
          <pc:docMk/>
          <pc:sldMk cId="2659115247" sldId="703"/>
        </pc:sldMkLst>
        <pc:spChg chg="add mod">
          <ac:chgData name="Sara Tajik" userId="b9df4f4c-01c8-499b-a1e7-3978f70a0388" providerId="ADAL" clId="{D4A6F6E8-4E34-4751-94D3-5C496BECE12A}" dt="2021-11-03T23:52:34.960" v="13" actId="207"/>
          <ac:spMkLst>
            <pc:docMk/>
            <pc:sldMk cId="2659115247" sldId="703"/>
            <ac:spMk id="2" creationId="{5BB99BDD-E797-4508-81F4-6958E9159F77}"/>
          </ac:spMkLst>
        </pc:spChg>
      </pc:sldChg>
    </pc:docChg>
  </pc:docChgLst>
  <pc:docChgLst>
    <pc:chgData name="Astarae Metcalf (Nancy)" userId="ed975d0a-5822-4641-a15c-dfb16ed9f84d" providerId="ADAL" clId="{BDB723ED-6E53-4EAA-9F03-53FE0D612665}"/>
    <pc:docChg chg="custSel modSld">
      <pc:chgData name="Astarae Metcalf (Nancy)" userId="ed975d0a-5822-4641-a15c-dfb16ed9f84d" providerId="ADAL" clId="{BDB723ED-6E53-4EAA-9F03-53FE0D612665}" dt="2021-11-05T21:08:32.063" v="2"/>
      <pc:docMkLst>
        <pc:docMk/>
      </pc:docMkLst>
      <pc:sldChg chg="addCm modCm">
        <pc:chgData name="Astarae Metcalf (Nancy)" userId="ed975d0a-5822-4641-a15c-dfb16ed9f84d" providerId="ADAL" clId="{BDB723ED-6E53-4EAA-9F03-53FE0D612665}" dt="2021-11-05T21:08:32.063" v="2"/>
        <pc:sldMkLst>
          <pc:docMk/>
          <pc:sldMk cId="637186077"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B32B1-692D-4521-A9EB-4D94B00C2B58}" type="datetimeFigureOut">
              <a:rPr lang="en-US" smtClean="0"/>
              <a:t>12/7/21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736F-AF74-4DE3-81D7-09FDE9F90BCB}" type="slidenum">
              <a:rPr lang="en-US" smtClean="0"/>
              <a:t>‹#›</a:t>
            </a:fld>
            <a:endParaRPr lang="en-US"/>
          </a:p>
        </p:txBody>
      </p:sp>
    </p:spTree>
    <p:extLst>
      <p:ext uri="{BB962C8B-B14F-4D97-AF65-F5344CB8AC3E}">
        <p14:creationId xmlns:p14="http://schemas.microsoft.com/office/powerpoint/2010/main" val="178764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sn.com/en-us/lifestyle/beauty/the-best-natural-toothpaste-according-to-dentists/ss-BB1fRIwS#image=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gearjunkie.com/emerging-gear/emerging-gear-08-26-2021/Dr.+Bronner%27s+Travel-Size+Toothpast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736F-AF74-4DE3-81D7-09FDE9F90BCB}" type="slidenum">
              <a:rPr lang="en-US" smtClean="0"/>
              <a:t>2</a:t>
            </a:fld>
            <a:endParaRPr lang="en-US"/>
          </a:p>
        </p:txBody>
      </p:sp>
    </p:spTree>
    <p:extLst>
      <p:ext uri="{BB962C8B-B14F-4D97-AF65-F5344CB8AC3E}">
        <p14:creationId xmlns:p14="http://schemas.microsoft.com/office/powerpoint/2010/main" val="252681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Structure is from coconut flour and glycerin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colors or bleaching agents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Flavors are only from essential oils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get into foaming in more detail in a later topic)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most of us get more than sufficient </a:t>
            </a:r>
            <a:r>
              <a:rPr lang="en-US" dirty="0" err="1"/>
              <a:t>flouride</a:t>
            </a:r>
            <a:r>
              <a:rPr lang="en-US" dirty="0"/>
              <a:t> through our water and dental visits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completely vegan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this adds up to a highly effective, simple, straightforward toothpaste.  Nothing unnecessary</a:t>
            </a:r>
          </a:p>
        </p:txBody>
      </p:sp>
      <p:sp>
        <p:nvSpPr>
          <p:cNvPr id="4" name="Slide Number Placeholder 3"/>
          <p:cNvSpPr>
            <a:spLocks noGrp="1"/>
          </p:cNvSpPr>
          <p:nvPr>
            <p:ph type="sldNum" sz="quarter" idx="10"/>
          </p:nvPr>
        </p:nvSpPr>
        <p:spPr/>
        <p:txBody>
          <a:bodyPr/>
          <a:lstStyle/>
          <a:p>
            <a:fld id="{BAD8736F-AF74-4DE3-81D7-09FDE9F90BCB}" type="slidenum">
              <a:rPr lang="en-US" smtClean="0"/>
              <a:t>4</a:t>
            </a:fld>
            <a:endParaRPr lang="en-US"/>
          </a:p>
        </p:txBody>
      </p:sp>
    </p:spTree>
    <p:extLst>
      <p:ext uri="{BB962C8B-B14F-4D97-AF65-F5344CB8AC3E}">
        <p14:creationId xmlns:p14="http://schemas.microsoft.com/office/powerpoint/2010/main" val="333404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MSN Lifestyle</a:t>
            </a:r>
          </a:p>
          <a:p>
            <a:r>
              <a:rPr lang="nl-NL" dirty="0">
                <a:hlinkClick r:id="rId3"/>
              </a:rPr>
              <a:t>https://www.msn.com/en-us/lifestyle/beauty/the-best-natural-toothpaste-according-to-dentists/ss-BB1fRIwS#image=8</a:t>
            </a:r>
            <a:endParaRPr lang="nl-NL" dirty="0"/>
          </a:p>
          <a:p>
            <a:endParaRPr lang="nl-NL" dirty="0"/>
          </a:p>
          <a:p>
            <a:r>
              <a:rPr lang="nl-NL" dirty="0"/>
              <a:t>Gear Junkie</a:t>
            </a:r>
          </a:p>
          <a:p>
            <a:r>
              <a:rPr lang="nl-NL" dirty="0">
                <a:hlinkClick r:id="rId4"/>
              </a:rPr>
              <a:t>https://gearjunkie.com/emerging-gear/emerging-gear-08-26-2021/Dr.+Bronner%27s+Travel-Size+Toothpaste</a:t>
            </a:r>
            <a:endParaRPr lang="nl-NL" dirty="0"/>
          </a:p>
        </p:txBody>
      </p:sp>
      <p:sp>
        <p:nvSpPr>
          <p:cNvPr id="4" name="Slide Number Placeholder 3"/>
          <p:cNvSpPr>
            <a:spLocks noGrp="1"/>
          </p:cNvSpPr>
          <p:nvPr>
            <p:ph type="sldNum" sz="quarter" idx="5"/>
          </p:nvPr>
        </p:nvSpPr>
        <p:spPr/>
        <p:txBody>
          <a:bodyPr/>
          <a:lstStyle/>
          <a:p>
            <a:fld id="{BAD8736F-AF74-4DE3-81D7-09FDE9F90BCB}" type="slidenum">
              <a:rPr lang="en-US" smtClean="0"/>
              <a:t>5</a:t>
            </a:fld>
            <a:endParaRPr lang="en-US"/>
          </a:p>
        </p:txBody>
      </p:sp>
    </p:spTree>
    <p:extLst>
      <p:ext uri="{BB962C8B-B14F-4D97-AF65-F5344CB8AC3E}">
        <p14:creationId xmlns:p14="http://schemas.microsoft.com/office/powerpoint/2010/main" val="348062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736F-AF74-4DE3-81D7-09FDE9F90BCB}" type="slidenum">
              <a:rPr lang="en-US" smtClean="0"/>
              <a:t>6</a:t>
            </a:fld>
            <a:endParaRPr lang="en-US"/>
          </a:p>
        </p:txBody>
      </p:sp>
    </p:spTree>
    <p:extLst>
      <p:ext uri="{BB962C8B-B14F-4D97-AF65-F5344CB8AC3E}">
        <p14:creationId xmlns:p14="http://schemas.microsoft.com/office/powerpoint/2010/main" val="276451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75% of the US population receives fluoridated water through their local water supply.  This is a universal dose given to large and small people equally.  Using a fluoride free toothpaste gives people the ability to control/reduce their fluoride intake.</a:t>
            </a:r>
          </a:p>
          <a:p>
            <a:r>
              <a:rPr lang="en-US" dirty="0"/>
              <a:t>Fluoride should not be swallowed so this makes the toothpaste safe for those who are learning to brush and spit.</a:t>
            </a:r>
          </a:p>
          <a:p>
            <a:endParaRPr lang="en-US" dirty="0"/>
          </a:p>
          <a:p>
            <a:r>
              <a:rPr lang="en-US" dirty="0"/>
              <a:t>Carrageenan can be used as a binder in toothpaste but because of the sensitivities of some </a:t>
            </a:r>
            <a:r>
              <a:rPr lang="en-US" dirty="0" err="1"/>
              <a:t>consuemers</a:t>
            </a:r>
            <a:r>
              <a:rPr lang="en-US" dirty="0"/>
              <a:t>, we decided to use xanthan gum instead.  </a:t>
            </a:r>
          </a:p>
        </p:txBody>
      </p:sp>
      <p:sp>
        <p:nvSpPr>
          <p:cNvPr id="4" name="Slide Number Placeholder 3"/>
          <p:cNvSpPr>
            <a:spLocks noGrp="1"/>
          </p:cNvSpPr>
          <p:nvPr>
            <p:ph type="sldNum" sz="quarter" idx="10"/>
          </p:nvPr>
        </p:nvSpPr>
        <p:spPr/>
        <p:txBody>
          <a:bodyPr/>
          <a:lstStyle/>
          <a:p>
            <a:fld id="{BAD8736F-AF74-4DE3-81D7-09FDE9F90BCB}" type="slidenum">
              <a:rPr lang="en-US" smtClean="0"/>
              <a:t>7</a:t>
            </a:fld>
            <a:endParaRPr lang="en-US"/>
          </a:p>
        </p:txBody>
      </p:sp>
    </p:spTree>
    <p:extLst>
      <p:ext uri="{BB962C8B-B14F-4D97-AF65-F5344CB8AC3E}">
        <p14:creationId xmlns:p14="http://schemas.microsoft.com/office/powerpoint/2010/main" val="3999928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C3BF3-BFDF-4409-986C-C9B541E78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4583" y="1467615"/>
            <a:ext cx="6582835" cy="2881819"/>
          </a:xfrm>
          <a:prstGeom prst="rect">
            <a:avLst/>
          </a:prstGeom>
        </p:spPr>
      </p:pic>
      <p:sp>
        <p:nvSpPr>
          <p:cNvPr id="7" name="Title 1"/>
          <p:cNvSpPr>
            <a:spLocks noGrp="1"/>
          </p:cNvSpPr>
          <p:nvPr>
            <p:ph type="title" hasCustomPrompt="1"/>
          </p:nvPr>
        </p:nvSpPr>
        <p:spPr>
          <a:xfrm>
            <a:off x="0" y="4165600"/>
            <a:ext cx="12192000" cy="784699"/>
          </a:xfrm>
          <a:prstGeom prst="rect">
            <a:avLst/>
          </a:prstGeom>
        </p:spPr>
        <p:txBody>
          <a:bodyPr anchor="t">
            <a:normAutofit/>
          </a:bodyPr>
          <a:lstStyle>
            <a:lvl1pPr>
              <a:lnSpc>
                <a:spcPts val="3600"/>
              </a:lnSpc>
              <a:defRPr sz="3200" b="1" baseline="0"/>
            </a:lvl1pPr>
          </a:lstStyle>
          <a:p>
            <a:r>
              <a:rPr lang="en-US" dirty="0"/>
              <a:t>Click to edit presentation title</a:t>
            </a:r>
          </a:p>
        </p:txBody>
      </p:sp>
      <p:sp>
        <p:nvSpPr>
          <p:cNvPr id="4" name="Subtitle 2"/>
          <p:cNvSpPr>
            <a:spLocks noGrp="1"/>
          </p:cNvSpPr>
          <p:nvPr>
            <p:ph type="subTitle" idx="11"/>
          </p:nvPr>
        </p:nvSpPr>
        <p:spPr>
          <a:xfrm>
            <a:off x="0" y="4649178"/>
            <a:ext cx="12192000" cy="1101381"/>
          </a:xfrm>
          <a:prstGeom prst="rect">
            <a:avLst/>
          </a:prstGeom>
        </p:spPr>
        <p:txBody>
          <a:bodyPr anchor="t">
            <a:normAutofit/>
          </a:bodyPr>
          <a:lstStyle>
            <a:lvl1pPr marL="0" indent="0" algn="ctr">
              <a:lnSpc>
                <a:spcPts val="2800"/>
              </a:lnSpc>
              <a:spcBef>
                <a:spcPts val="0"/>
              </a:spcBef>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76251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6071934" cy="6108192"/>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5" name="Picture Placeholder 2"/>
          <p:cNvSpPr>
            <a:spLocks noGrp="1"/>
          </p:cNvSpPr>
          <p:nvPr>
            <p:ph type="pic" sz="quarter" idx="15"/>
          </p:nvPr>
        </p:nvSpPr>
        <p:spPr>
          <a:xfrm>
            <a:off x="6120066" y="0"/>
            <a:ext cx="6071934" cy="6108192"/>
          </a:xfrm>
          <a:prstGeom prst="rect">
            <a:avLst/>
          </a:prstGeom>
        </p:spPr>
        <p:txBody>
          <a:bodyPr/>
          <a:lstStyle>
            <a:lvl1pPr marL="0" indent="0">
              <a:buNone/>
              <a:defRPr/>
            </a:lvl1pPr>
          </a:lstStyle>
          <a:p>
            <a:endParaRPr lang="en-US" dirty="0"/>
          </a:p>
        </p:txBody>
      </p:sp>
      <p:sp>
        <p:nvSpPr>
          <p:cNvPr id="4" name="Slide Number Placeholder 3">
            <a:extLst>
              <a:ext uri="{FF2B5EF4-FFF2-40B4-BE49-F238E27FC236}">
                <a16:creationId xmlns:a16="http://schemas.microsoft.com/office/drawing/2014/main" id="{B7C38B09-A299-47E3-8231-A353D873057D}"/>
              </a:ext>
            </a:extLst>
          </p:cNvPr>
          <p:cNvSpPr>
            <a:spLocks noGrp="1"/>
          </p:cNvSpPr>
          <p:nvPr>
            <p:ph type="sldNum" sz="quarter" idx="17"/>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48030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4830679" cy="3025942"/>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5" name="Picture Placeholder 2"/>
          <p:cNvSpPr>
            <a:spLocks noGrp="1"/>
          </p:cNvSpPr>
          <p:nvPr>
            <p:ph type="pic" sz="quarter" idx="15"/>
          </p:nvPr>
        </p:nvSpPr>
        <p:spPr>
          <a:xfrm>
            <a:off x="0" y="3074070"/>
            <a:ext cx="4830679" cy="3025942"/>
          </a:xfrm>
          <a:prstGeom prst="rect">
            <a:avLst/>
          </a:prstGeom>
        </p:spPr>
        <p:txBody>
          <a:bodyPr/>
          <a:lstStyle>
            <a:lvl1pPr marL="0" indent="0">
              <a:buNone/>
              <a:defRPr/>
            </a:lvl1pPr>
          </a:lstStyle>
          <a:p>
            <a:endParaRPr lang="en-US" dirty="0"/>
          </a:p>
        </p:txBody>
      </p:sp>
      <p:sp>
        <p:nvSpPr>
          <p:cNvPr id="6" name="Picture Placeholder 2"/>
          <p:cNvSpPr>
            <a:spLocks noGrp="1"/>
          </p:cNvSpPr>
          <p:nvPr>
            <p:ph type="pic" sz="quarter" idx="16"/>
          </p:nvPr>
        </p:nvSpPr>
        <p:spPr>
          <a:xfrm>
            <a:off x="8583529" y="0"/>
            <a:ext cx="3608471" cy="6100012"/>
          </a:xfrm>
          <a:prstGeom prst="rect">
            <a:avLst/>
          </a:prstGeom>
        </p:spPr>
        <p:txBody>
          <a:bodyPr/>
          <a:lstStyle>
            <a:lvl1pPr marL="0" indent="0">
              <a:buNone/>
              <a:defRPr/>
            </a:lvl1pPr>
          </a:lstStyle>
          <a:p>
            <a:endParaRPr lang="en-US" dirty="0"/>
          </a:p>
        </p:txBody>
      </p:sp>
      <p:sp>
        <p:nvSpPr>
          <p:cNvPr id="9" name="Picture Placeholder 2"/>
          <p:cNvSpPr>
            <a:spLocks noGrp="1"/>
          </p:cNvSpPr>
          <p:nvPr>
            <p:ph type="pic" sz="quarter" idx="17"/>
          </p:nvPr>
        </p:nvSpPr>
        <p:spPr>
          <a:xfrm>
            <a:off x="4896852" y="0"/>
            <a:ext cx="3633537" cy="6100012"/>
          </a:xfrm>
          <a:prstGeom prst="rect">
            <a:avLst/>
          </a:prstGeom>
        </p:spPr>
        <p:txBody>
          <a:bodyPr/>
          <a:lstStyle>
            <a:lvl1pPr marL="0" indent="0">
              <a:buNone/>
              <a:defRPr/>
            </a:lvl1pPr>
          </a:lstStyle>
          <a:p>
            <a:endParaRPr lang="en-US" dirty="0"/>
          </a:p>
        </p:txBody>
      </p:sp>
      <p:sp>
        <p:nvSpPr>
          <p:cNvPr id="4" name="Slide Number Placeholder 3">
            <a:extLst>
              <a:ext uri="{FF2B5EF4-FFF2-40B4-BE49-F238E27FC236}">
                <a16:creationId xmlns:a16="http://schemas.microsoft.com/office/drawing/2014/main" id="{8C246BE5-5A4F-42BA-B89C-183A34517B99}"/>
              </a:ext>
            </a:extLst>
          </p:cNvPr>
          <p:cNvSpPr>
            <a:spLocks noGrp="1"/>
          </p:cNvSpPr>
          <p:nvPr>
            <p:ph type="sldNum" sz="quarter" idx="19"/>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360655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hoto and Footer">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252847"/>
            <a:ext cx="12192000" cy="4726730"/>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DBF56CFC-FACD-4408-B253-4D372C8D9730}"/>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01D721CF-8514-448E-89BA-68EAAA8A6208}"/>
              </a:ext>
            </a:extLst>
          </p:cNvPr>
          <p:cNvSpPr>
            <a:spLocks noGrp="1"/>
          </p:cNvSpPr>
          <p:nvPr>
            <p:ph type="ftr" sz="quarter" idx="12"/>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0CF8FB09-98AF-4E5E-86BE-0B6FFBD1F200}"/>
              </a:ext>
            </a:extLst>
          </p:cNvPr>
          <p:cNvSpPr>
            <a:spLocks noGrp="1"/>
          </p:cNvSpPr>
          <p:nvPr>
            <p:ph type="sldNum" sz="quarter" idx="13"/>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225049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quot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a:prstGeom prst="rect">
            <a:avLst/>
          </a:prstGeom>
        </p:spPr>
        <p:txBody>
          <a:bodyPr/>
          <a:lstStyle>
            <a:lvl1pPr marL="0" indent="0">
              <a:buNone/>
              <a:defRPr/>
            </a:lvl1pPr>
          </a:lstStyle>
          <a:p>
            <a:endParaRPr lang="en-US" dirty="0"/>
          </a:p>
        </p:txBody>
      </p:sp>
      <p:sp>
        <p:nvSpPr>
          <p:cNvPr id="4" name="Text Placeholder 3"/>
          <p:cNvSpPr>
            <a:spLocks noGrp="1"/>
          </p:cNvSpPr>
          <p:nvPr>
            <p:ph type="body" sz="quarter" idx="12" hasCustomPrompt="1"/>
          </p:nvPr>
        </p:nvSpPr>
        <p:spPr>
          <a:xfrm>
            <a:off x="2791621" y="1668582"/>
            <a:ext cx="6608763" cy="2832079"/>
          </a:xfrm>
          <a:prstGeom prst="rect">
            <a:avLst/>
          </a:prstGeom>
        </p:spPr>
        <p:txBody>
          <a:bodyPr anchor="ctr">
            <a:normAutofit/>
          </a:bodyPr>
          <a:lstStyle>
            <a:lvl1pPr marL="0" indent="0" algn="ctr">
              <a:buNone/>
              <a:defRPr sz="3200" b="1">
                <a:latin typeface="BentonSansCond Medium" panose="02000606020000020004" pitchFamily="50" charset="0"/>
              </a:defRPr>
            </a:lvl1pPr>
            <a:lvl2pPr marL="342892" indent="0" algn="ctr">
              <a:buNone/>
              <a:defRPr sz="1800">
                <a:latin typeface="BentonSansCond Medium" panose="02000606020000020004" pitchFamily="50" charset="0"/>
              </a:defRPr>
            </a:lvl2pPr>
            <a:lvl3pPr marL="685783" indent="0" algn="ctr">
              <a:buNone/>
              <a:defRPr sz="1800">
                <a:latin typeface="BentonSansCond Medium" panose="02000606020000020004" pitchFamily="50" charset="0"/>
              </a:defRPr>
            </a:lvl3pPr>
            <a:lvl4pPr marL="1028675" indent="0" algn="ctr">
              <a:buNone/>
              <a:defRPr sz="1800">
                <a:latin typeface="BentonSansCond Medium" panose="02000606020000020004" pitchFamily="50" charset="0"/>
              </a:defRPr>
            </a:lvl4pPr>
            <a:lvl5pPr marL="1371566" indent="0" algn="ctr">
              <a:buNone/>
              <a:defRPr sz="1800">
                <a:latin typeface="BentonSansCond Medium" panose="02000606020000020004" pitchFamily="50" charset="0"/>
              </a:defRPr>
            </a:lvl5pPr>
          </a:lstStyle>
          <a:p>
            <a:pPr lvl="0"/>
            <a:r>
              <a:rPr lang="en-US" dirty="0"/>
              <a:t>Click to add quote</a:t>
            </a:r>
          </a:p>
        </p:txBody>
      </p:sp>
      <p:sp>
        <p:nvSpPr>
          <p:cNvPr id="7" name="Slide Number Placeholder 6">
            <a:extLst>
              <a:ext uri="{FF2B5EF4-FFF2-40B4-BE49-F238E27FC236}">
                <a16:creationId xmlns:a16="http://schemas.microsoft.com/office/drawing/2014/main" id="{1701F74C-B030-4F9F-901A-8278307799BA}"/>
              </a:ext>
            </a:extLst>
          </p:cNvPr>
          <p:cNvSpPr>
            <a:spLocks noGrp="1"/>
          </p:cNvSpPr>
          <p:nvPr>
            <p:ph type="sldNum" sz="quarter" idx="14"/>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1969279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67B0-7EB1-495A-A670-12AA58CDF32A}"/>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C7EEBDD0-1885-468A-9C0A-1C8D7686721B}"/>
              </a:ext>
            </a:extLst>
          </p:cNvPr>
          <p:cNvSpPr>
            <a:spLocks noGrp="1"/>
          </p:cNvSpPr>
          <p:nvPr>
            <p:ph type="ftr" sz="quarter" idx="12"/>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A060509E-E923-4E47-9547-F567961D57D2}"/>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11" name="Subtitle 2">
            <a:extLst>
              <a:ext uri="{FF2B5EF4-FFF2-40B4-BE49-F238E27FC236}">
                <a16:creationId xmlns:a16="http://schemas.microsoft.com/office/drawing/2014/main" id="{6FF295C5-A748-49EE-B337-21182885528B}"/>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45940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6" name="Table Placeholder 5"/>
          <p:cNvSpPr>
            <a:spLocks noGrp="1"/>
          </p:cNvSpPr>
          <p:nvPr>
            <p:ph type="tbl" sz="quarter" idx="15"/>
          </p:nvPr>
        </p:nvSpPr>
        <p:spPr>
          <a:xfrm>
            <a:off x="476251" y="1484313"/>
            <a:ext cx="11239500" cy="4489450"/>
          </a:xfrm>
          <a:prstGeom prst="rect">
            <a:avLst/>
          </a:prstGeom>
        </p:spPr>
        <p:txBody>
          <a:bodyPr/>
          <a:lstStyle/>
          <a:p>
            <a:endParaRPr lang="en-US"/>
          </a:p>
        </p:txBody>
      </p:sp>
      <p:sp>
        <p:nvSpPr>
          <p:cNvPr id="2" name="Title 1">
            <a:extLst>
              <a:ext uri="{FF2B5EF4-FFF2-40B4-BE49-F238E27FC236}">
                <a16:creationId xmlns:a16="http://schemas.microsoft.com/office/drawing/2014/main" id="{FA72F8BA-0213-4C41-BD14-91A9690D2AFA}"/>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6DA8BAE7-D35B-4186-BF8C-D28350AC6829}"/>
              </a:ext>
            </a:extLst>
          </p:cNvPr>
          <p:cNvSpPr>
            <a:spLocks noGrp="1"/>
          </p:cNvSpPr>
          <p:nvPr>
            <p:ph type="ftr" sz="quarter" idx="16"/>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CC356AA7-30E0-4256-9C15-20638151A629}"/>
              </a:ext>
            </a:extLst>
          </p:cNvPr>
          <p:cNvSpPr>
            <a:spLocks noGrp="1"/>
          </p:cNvSpPr>
          <p:nvPr>
            <p:ph type="sldNum" sz="quarter" idx="17"/>
          </p:nvPr>
        </p:nvSpPr>
        <p:spPr/>
        <p:txBody>
          <a:bodyPr/>
          <a:lstStyle/>
          <a:p>
            <a:fld id="{AD77E083-5E71-43E5-9A1F-1AA7D861D609}" type="slidenum">
              <a:rPr lang="en-US" smtClean="0"/>
              <a:pPr/>
              <a:t>‹#›</a:t>
            </a:fld>
            <a:endParaRPr lang="en-US" dirty="0"/>
          </a:p>
        </p:txBody>
      </p:sp>
      <p:sp>
        <p:nvSpPr>
          <p:cNvPr id="11" name="Subtitle 2">
            <a:extLst>
              <a:ext uri="{FF2B5EF4-FFF2-40B4-BE49-F238E27FC236}">
                <a16:creationId xmlns:a16="http://schemas.microsoft.com/office/drawing/2014/main" id="{DB142DA8-67A4-4FE6-8FEC-593ACC5BE21A}"/>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96587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420014" y="1543791"/>
            <a:ext cx="2274127" cy="2086100"/>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4832683" y="1543791"/>
            <a:ext cx="2274127" cy="2086100"/>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7245353" y="1543791"/>
            <a:ext cx="2274127" cy="2086100"/>
          </a:xfrm>
          <a:prstGeom prst="rect">
            <a:avLst/>
          </a:prstGeom>
        </p:spPr>
        <p:txBody>
          <a:bodyPr/>
          <a:lstStyle>
            <a:lvl1pPr marL="0" indent="0">
              <a:buNone/>
              <a:defRPr/>
            </a:lvl1pPr>
          </a:lstStyle>
          <a:p>
            <a:endParaRPr lang="en-US" dirty="0"/>
          </a:p>
        </p:txBody>
      </p:sp>
      <p:sp>
        <p:nvSpPr>
          <p:cNvPr id="10" name="Picture Placeholder 4"/>
          <p:cNvSpPr>
            <a:spLocks noGrp="1"/>
          </p:cNvSpPr>
          <p:nvPr>
            <p:ph type="pic" sz="quarter" idx="13"/>
          </p:nvPr>
        </p:nvSpPr>
        <p:spPr>
          <a:xfrm>
            <a:off x="2420014" y="3762497"/>
            <a:ext cx="2274127" cy="2086100"/>
          </a:xfrm>
          <a:prstGeom prst="rect">
            <a:avLst/>
          </a:prstGeom>
        </p:spPr>
        <p:txBody>
          <a:bodyPr/>
          <a:lstStyle>
            <a:lvl1pPr marL="0" indent="0">
              <a:buNone/>
              <a:defRPr/>
            </a:lvl1pPr>
          </a:lstStyle>
          <a:p>
            <a:endParaRPr lang="en-US" dirty="0"/>
          </a:p>
        </p:txBody>
      </p:sp>
      <p:sp>
        <p:nvSpPr>
          <p:cNvPr id="11" name="Picture Placeholder 4"/>
          <p:cNvSpPr>
            <a:spLocks noGrp="1"/>
          </p:cNvSpPr>
          <p:nvPr>
            <p:ph type="pic" sz="quarter" idx="14"/>
          </p:nvPr>
        </p:nvSpPr>
        <p:spPr>
          <a:xfrm>
            <a:off x="4832683" y="3762497"/>
            <a:ext cx="2274127" cy="2086100"/>
          </a:xfrm>
          <a:prstGeom prst="rect">
            <a:avLst/>
          </a:prstGeom>
        </p:spPr>
        <p:txBody>
          <a:bodyPr/>
          <a:lstStyle>
            <a:lvl1pPr marL="0" indent="0">
              <a:buNone/>
              <a:defRPr/>
            </a:lvl1pPr>
          </a:lstStyle>
          <a:p>
            <a:endParaRPr lang="en-US" dirty="0"/>
          </a:p>
        </p:txBody>
      </p:sp>
      <p:sp>
        <p:nvSpPr>
          <p:cNvPr id="12" name="Picture Placeholder 4"/>
          <p:cNvSpPr>
            <a:spLocks noGrp="1"/>
          </p:cNvSpPr>
          <p:nvPr>
            <p:ph type="pic" sz="quarter" idx="15"/>
          </p:nvPr>
        </p:nvSpPr>
        <p:spPr>
          <a:xfrm>
            <a:off x="7245353" y="3762497"/>
            <a:ext cx="2274127" cy="2086100"/>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04BB5F79-CD79-4BDA-8B19-B34E380DDFA5}"/>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9E788CC8-87CF-43DA-83DC-D397A48B9609}"/>
              </a:ext>
            </a:extLst>
          </p:cNvPr>
          <p:cNvSpPr>
            <a:spLocks noGrp="1"/>
          </p:cNvSpPr>
          <p:nvPr>
            <p:ph type="ftr" sz="quarter" idx="18"/>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9754374A-B437-4929-869B-8E6889DF643C}"/>
              </a:ext>
            </a:extLst>
          </p:cNvPr>
          <p:cNvSpPr>
            <a:spLocks noGrp="1"/>
          </p:cNvSpPr>
          <p:nvPr>
            <p:ph type="sldNum" sz="quarter" idx="19"/>
          </p:nvPr>
        </p:nvSpPr>
        <p:spPr/>
        <p:txBody>
          <a:bodyPr/>
          <a:lstStyle/>
          <a:p>
            <a:fld id="{AD77E083-5E71-43E5-9A1F-1AA7D861D609}" type="slidenum">
              <a:rPr lang="en-US" smtClean="0"/>
              <a:pPr/>
              <a:t>‹#›</a:t>
            </a:fld>
            <a:endParaRPr lang="en-US" dirty="0"/>
          </a:p>
        </p:txBody>
      </p:sp>
      <p:sp>
        <p:nvSpPr>
          <p:cNvPr id="18" name="Subtitle 2">
            <a:extLst>
              <a:ext uri="{FF2B5EF4-FFF2-40B4-BE49-F238E27FC236}">
                <a16:creationId xmlns:a16="http://schemas.microsoft.com/office/drawing/2014/main" id="{0DEADBAC-3E08-44D7-9D93-4EFBC479F59F}"/>
              </a:ext>
            </a:extLst>
          </p:cNvPr>
          <p:cNvSpPr>
            <a:spLocks noGrp="1"/>
          </p:cNvSpPr>
          <p:nvPr>
            <p:ph type="subTitle" idx="20"/>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40426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60020" y="1917864"/>
            <a:ext cx="3423477" cy="3140422"/>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4345380" y="1917864"/>
            <a:ext cx="3423477" cy="3140422"/>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7930736" y="1917864"/>
            <a:ext cx="3423477" cy="314042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07A8E759-D99D-4C9D-B5FE-84A56F9A1358}"/>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BC9FE236-0BC5-4DCA-BF2C-947B6BE77DDD}"/>
              </a:ext>
            </a:extLst>
          </p:cNvPr>
          <p:cNvSpPr>
            <a:spLocks noGrp="1"/>
          </p:cNvSpPr>
          <p:nvPr>
            <p:ph type="ftr" sz="quarter" idx="18"/>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48D9F0FE-8ABC-4387-AE02-5DF58454DE27}"/>
              </a:ext>
            </a:extLst>
          </p:cNvPr>
          <p:cNvSpPr>
            <a:spLocks noGrp="1"/>
          </p:cNvSpPr>
          <p:nvPr>
            <p:ph type="sldNum" sz="quarter" idx="19"/>
          </p:nvPr>
        </p:nvSpPr>
        <p:spPr/>
        <p:txBody>
          <a:bodyPr/>
          <a:lstStyle/>
          <a:p>
            <a:fld id="{AD77E083-5E71-43E5-9A1F-1AA7D861D609}" type="slidenum">
              <a:rPr lang="en-US" smtClean="0"/>
              <a:pPr/>
              <a:t>‹#›</a:t>
            </a:fld>
            <a:endParaRPr lang="en-US" dirty="0"/>
          </a:p>
        </p:txBody>
      </p:sp>
      <p:sp>
        <p:nvSpPr>
          <p:cNvPr id="12" name="Subtitle 2">
            <a:extLst>
              <a:ext uri="{FF2B5EF4-FFF2-40B4-BE49-F238E27FC236}">
                <a16:creationId xmlns:a16="http://schemas.microsoft.com/office/drawing/2014/main" id="{59CDF134-6BCA-4222-B0BB-7803F3420FB9}"/>
              </a:ext>
            </a:extLst>
          </p:cNvPr>
          <p:cNvSpPr>
            <a:spLocks noGrp="1"/>
          </p:cNvSpPr>
          <p:nvPr>
            <p:ph type="subTitle" idx="20"/>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618103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s and Content">
    <p:spTree>
      <p:nvGrpSpPr>
        <p:cNvPr id="1" name=""/>
        <p:cNvGrpSpPr/>
        <p:nvPr/>
      </p:nvGrpSpPr>
      <p:grpSpPr>
        <a:xfrm>
          <a:off x="0" y="0"/>
          <a:ext cx="0" cy="0"/>
          <a:chOff x="0" y="0"/>
          <a:chExt cx="0" cy="0"/>
        </a:xfrm>
      </p:grpSpPr>
      <p:sp>
        <p:nvSpPr>
          <p:cNvPr id="8" name="Picture Placeholder 4"/>
          <p:cNvSpPr>
            <a:spLocks noGrp="1"/>
          </p:cNvSpPr>
          <p:nvPr>
            <p:ph type="pic" sz="quarter" idx="11"/>
          </p:nvPr>
        </p:nvSpPr>
        <p:spPr>
          <a:xfrm>
            <a:off x="1078567" y="1501775"/>
            <a:ext cx="1725880" cy="2086100"/>
          </a:xfrm>
          <a:prstGeom prst="rect">
            <a:avLst/>
          </a:prstGeom>
        </p:spPr>
        <p:txBody>
          <a:bodyPr/>
          <a:lstStyle>
            <a:lvl1pPr marL="0" indent="0">
              <a:buNone/>
              <a:defRPr/>
            </a:lvl1pPr>
          </a:lstStyle>
          <a:p>
            <a:endParaRPr lang="en-US" dirty="0"/>
          </a:p>
        </p:txBody>
      </p:sp>
      <p:sp>
        <p:nvSpPr>
          <p:cNvPr id="13" name="Text Placeholder 12"/>
          <p:cNvSpPr>
            <a:spLocks noGrp="1"/>
          </p:cNvSpPr>
          <p:nvPr>
            <p:ph type="body" sz="quarter" idx="15"/>
          </p:nvPr>
        </p:nvSpPr>
        <p:spPr>
          <a:xfrm>
            <a:off x="2964535" y="1501781"/>
            <a:ext cx="2779052"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4" name="Picture Placeholder 4"/>
          <p:cNvSpPr>
            <a:spLocks noGrp="1"/>
          </p:cNvSpPr>
          <p:nvPr>
            <p:ph type="pic" sz="quarter" idx="16"/>
          </p:nvPr>
        </p:nvSpPr>
        <p:spPr>
          <a:xfrm>
            <a:off x="6270173" y="1502228"/>
            <a:ext cx="1725880" cy="2086100"/>
          </a:xfrm>
          <a:prstGeom prst="rect">
            <a:avLst/>
          </a:prstGeom>
        </p:spPr>
        <p:txBody>
          <a:bodyPr/>
          <a:lstStyle>
            <a:lvl1pPr marL="0" indent="0">
              <a:buNone/>
              <a:defRPr/>
            </a:lvl1pPr>
          </a:lstStyle>
          <a:p>
            <a:endParaRPr lang="en-US" dirty="0"/>
          </a:p>
        </p:txBody>
      </p:sp>
      <p:sp>
        <p:nvSpPr>
          <p:cNvPr id="15" name="Text Placeholder 12"/>
          <p:cNvSpPr>
            <a:spLocks noGrp="1"/>
          </p:cNvSpPr>
          <p:nvPr>
            <p:ph type="body" sz="quarter" idx="17"/>
          </p:nvPr>
        </p:nvSpPr>
        <p:spPr>
          <a:xfrm>
            <a:off x="8156144" y="1501781"/>
            <a:ext cx="2828533"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6" name="Picture Placeholder 4"/>
          <p:cNvSpPr>
            <a:spLocks noGrp="1"/>
          </p:cNvSpPr>
          <p:nvPr>
            <p:ph type="pic" sz="quarter" idx="18"/>
          </p:nvPr>
        </p:nvSpPr>
        <p:spPr>
          <a:xfrm>
            <a:off x="1078567" y="3862986"/>
            <a:ext cx="1725880" cy="2086100"/>
          </a:xfrm>
          <a:prstGeom prst="rect">
            <a:avLst/>
          </a:prstGeom>
        </p:spPr>
        <p:txBody>
          <a:bodyPr/>
          <a:lstStyle>
            <a:lvl1pPr marL="0" indent="0">
              <a:buNone/>
              <a:defRPr/>
            </a:lvl1pPr>
          </a:lstStyle>
          <a:p>
            <a:endParaRPr lang="en-US" dirty="0"/>
          </a:p>
        </p:txBody>
      </p:sp>
      <p:sp>
        <p:nvSpPr>
          <p:cNvPr id="17" name="Text Placeholder 12"/>
          <p:cNvSpPr>
            <a:spLocks noGrp="1"/>
          </p:cNvSpPr>
          <p:nvPr>
            <p:ph type="body" sz="quarter" idx="19"/>
          </p:nvPr>
        </p:nvSpPr>
        <p:spPr>
          <a:xfrm>
            <a:off x="2964535" y="3862992"/>
            <a:ext cx="2779052"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8" name="Picture Placeholder 4"/>
          <p:cNvSpPr>
            <a:spLocks noGrp="1"/>
          </p:cNvSpPr>
          <p:nvPr>
            <p:ph type="pic" sz="quarter" idx="20"/>
          </p:nvPr>
        </p:nvSpPr>
        <p:spPr>
          <a:xfrm>
            <a:off x="6270173" y="3863439"/>
            <a:ext cx="1725880" cy="2086100"/>
          </a:xfrm>
          <a:prstGeom prst="rect">
            <a:avLst/>
          </a:prstGeom>
        </p:spPr>
        <p:txBody>
          <a:bodyPr/>
          <a:lstStyle>
            <a:lvl1pPr marL="0" indent="0">
              <a:buNone/>
              <a:defRPr/>
            </a:lvl1pPr>
          </a:lstStyle>
          <a:p>
            <a:endParaRPr lang="en-US" dirty="0"/>
          </a:p>
        </p:txBody>
      </p:sp>
      <p:sp>
        <p:nvSpPr>
          <p:cNvPr id="19" name="Text Placeholder 12"/>
          <p:cNvSpPr>
            <a:spLocks noGrp="1"/>
          </p:cNvSpPr>
          <p:nvPr>
            <p:ph type="body" sz="quarter" idx="21"/>
          </p:nvPr>
        </p:nvSpPr>
        <p:spPr>
          <a:xfrm>
            <a:off x="8156144" y="3862992"/>
            <a:ext cx="2828533"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2" name="Title 1">
            <a:extLst>
              <a:ext uri="{FF2B5EF4-FFF2-40B4-BE49-F238E27FC236}">
                <a16:creationId xmlns:a16="http://schemas.microsoft.com/office/drawing/2014/main" id="{966A9004-32AB-42CB-A6E3-ED48AE1932E0}"/>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1F5906C1-27D9-4CE8-8C56-86348DFB7EE7}"/>
              </a:ext>
            </a:extLst>
          </p:cNvPr>
          <p:cNvSpPr>
            <a:spLocks noGrp="1"/>
          </p:cNvSpPr>
          <p:nvPr>
            <p:ph type="ftr" sz="quarter" idx="23"/>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11E3D9FE-7684-4E87-9D17-0B1236267EF0}"/>
              </a:ext>
            </a:extLst>
          </p:cNvPr>
          <p:cNvSpPr>
            <a:spLocks noGrp="1"/>
          </p:cNvSpPr>
          <p:nvPr>
            <p:ph type="sldNum" sz="quarter" idx="24"/>
          </p:nvPr>
        </p:nvSpPr>
        <p:spPr/>
        <p:txBody>
          <a:bodyPr/>
          <a:lstStyle/>
          <a:p>
            <a:fld id="{AD77E083-5E71-43E5-9A1F-1AA7D861D609}" type="slidenum">
              <a:rPr lang="en-US" smtClean="0"/>
              <a:pPr/>
              <a:t>‹#›</a:t>
            </a:fld>
            <a:endParaRPr lang="en-US" dirty="0"/>
          </a:p>
        </p:txBody>
      </p:sp>
      <p:sp>
        <p:nvSpPr>
          <p:cNvPr id="20" name="Subtitle 2">
            <a:extLst>
              <a:ext uri="{FF2B5EF4-FFF2-40B4-BE49-F238E27FC236}">
                <a16:creationId xmlns:a16="http://schemas.microsoft.com/office/drawing/2014/main" id="{8F7A2BC0-7921-4908-B338-0840AAA8ED80}"/>
              </a:ext>
            </a:extLst>
          </p:cNvPr>
          <p:cNvSpPr>
            <a:spLocks noGrp="1"/>
          </p:cNvSpPr>
          <p:nvPr>
            <p:ph type="subTitle" idx="25"/>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572950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6270" y="1549728"/>
            <a:ext cx="3289465" cy="4304806"/>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3972297" y="1549728"/>
            <a:ext cx="3978235" cy="1816926"/>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8087101" y="1549728"/>
            <a:ext cx="3412985" cy="4304806"/>
          </a:xfrm>
          <a:prstGeom prst="rect">
            <a:avLst/>
          </a:prstGeom>
        </p:spPr>
        <p:txBody>
          <a:bodyPr/>
          <a:lstStyle>
            <a:lvl1pPr marL="0" indent="0">
              <a:buNone/>
              <a:defRPr/>
            </a:lvl1pPr>
          </a:lstStyle>
          <a:p>
            <a:endParaRPr lang="en-US" dirty="0"/>
          </a:p>
        </p:txBody>
      </p:sp>
      <p:sp>
        <p:nvSpPr>
          <p:cNvPr id="11" name="Picture Placeholder 4"/>
          <p:cNvSpPr>
            <a:spLocks noGrp="1"/>
          </p:cNvSpPr>
          <p:nvPr>
            <p:ph type="pic" sz="quarter" idx="14"/>
          </p:nvPr>
        </p:nvSpPr>
        <p:spPr>
          <a:xfrm>
            <a:off x="3972297" y="3491351"/>
            <a:ext cx="3978235" cy="2363189"/>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CAE60332-6FCC-4C90-B213-DB98777D1A3F}"/>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2CD4BEC0-9DEE-402D-84FB-D68BF08474EA}"/>
              </a:ext>
            </a:extLst>
          </p:cNvPr>
          <p:cNvSpPr>
            <a:spLocks noGrp="1"/>
          </p:cNvSpPr>
          <p:nvPr>
            <p:ph type="ftr" sz="quarter" idx="17"/>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85F60860-C9D5-4B84-B52A-09424C624637}"/>
              </a:ext>
            </a:extLst>
          </p:cNvPr>
          <p:cNvSpPr>
            <a:spLocks noGrp="1"/>
          </p:cNvSpPr>
          <p:nvPr>
            <p:ph type="sldNum" sz="quarter" idx="18"/>
          </p:nvPr>
        </p:nvSpPr>
        <p:spPr/>
        <p:txBody>
          <a:bodyPr/>
          <a:lstStyle/>
          <a:p>
            <a:fld id="{AD77E083-5E71-43E5-9A1F-1AA7D861D609}" type="slidenum">
              <a:rPr lang="en-US" smtClean="0"/>
              <a:pPr/>
              <a:t>‹#›</a:t>
            </a:fld>
            <a:endParaRPr lang="en-US" dirty="0"/>
          </a:p>
        </p:txBody>
      </p:sp>
      <p:sp>
        <p:nvSpPr>
          <p:cNvPr id="16" name="Subtitle 2">
            <a:extLst>
              <a:ext uri="{FF2B5EF4-FFF2-40B4-BE49-F238E27FC236}">
                <a16:creationId xmlns:a16="http://schemas.microsoft.com/office/drawing/2014/main" id="{A7A0A556-DE00-47D4-9CCE-740FAC131517}"/>
              </a:ext>
            </a:extLst>
          </p:cNvPr>
          <p:cNvSpPr>
            <a:spLocks noGrp="1"/>
          </p:cNvSpPr>
          <p:nvPr>
            <p:ph type="subTitle" idx="19"/>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50737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996" y="1825630"/>
            <a:ext cx="10490008" cy="4052661"/>
          </a:xfrm>
          <a:prstGeom prst="rect">
            <a:avLst/>
          </a:prstGeo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6" name="Footer Placeholder 5">
            <a:extLst>
              <a:ext uri="{FF2B5EF4-FFF2-40B4-BE49-F238E27FC236}">
                <a16:creationId xmlns:a16="http://schemas.microsoft.com/office/drawing/2014/main" id="{31F5FAAC-1AAD-42CC-B795-0456DE1A25A8}"/>
              </a:ext>
            </a:extLst>
          </p:cNvPr>
          <p:cNvSpPr>
            <a:spLocks noGrp="1"/>
          </p:cNvSpPr>
          <p:nvPr>
            <p:ph type="ftr" sz="quarter" idx="12"/>
          </p:nvPr>
        </p:nvSpPr>
        <p:spPr/>
        <p:txBody>
          <a:bodyPr/>
          <a:lstStyle/>
          <a:p>
            <a:r>
              <a:rPr lang="en-US" dirty="0"/>
              <a:t>CLICK TO EDIT FOOTER</a:t>
            </a:r>
          </a:p>
        </p:txBody>
      </p:sp>
      <p:sp>
        <p:nvSpPr>
          <p:cNvPr id="8" name="Slide Number Placeholder 7">
            <a:extLst>
              <a:ext uri="{FF2B5EF4-FFF2-40B4-BE49-F238E27FC236}">
                <a16:creationId xmlns:a16="http://schemas.microsoft.com/office/drawing/2014/main" id="{FD889C9F-1D39-4017-93CC-1B7ADAB46940}"/>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9" name="Title 8">
            <a:extLst>
              <a:ext uri="{FF2B5EF4-FFF2-40B4-BE49-F238E27FC236}">
                <a16:creationId xmlns:a16="http://schemas.microsoft.com/office/drawing/2014/main" id="{265E98AB-6607-49BB-B2F5-0A6FE4CC0BA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19397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Conclus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FAE954-CAB4-47C4-BD83-22F7F1FBA2B3}"/>
              </a:ext>
            </a:extLst>
          </p:cNvPr>
          <p:cNvSpPr>
            <a:spLocks noGrp="1"/>
          </p:cNvSpPr>
          <p:nvPr>
            <p:ph type="title" hasCustomPrompt="1"/>
          </p:nvPr>
        </p:nvSpPr>
        <p:spPr>
          <a:xfrm>
            <a:off x="0" y="0"/>
            <a:ext cx="12192000" cy="1061883"/>
          </a:xfrm>
        </p:spPr>
        <p:txBody>
          <a:bodyPr/>
          <a:lstStyle>
            <a:lvl1pPr>
              <a:defRPr/>
            </a:lvl1pPr>
          </a:lstStyle>
          <a:p>
            <a:r>
              <a:rPr lang="en-US" dirty="0"/>
              <a:t>Thank you!</a:t>
            </a:r>
          </a:p>
        </p:txBody>
      </p:sp>
      <p:sp>
        <p:nvSpPr>
          <p:cNvPr id="5" name="Subtitle 2">
            <a:extLst>
              <a:ext uri="{FF2B5EF4-FFF2-40B4-BE49-F238E27FC236}">
                <a16:creationId xmlns:a16="http://schemas.microsoft.com/office/drawing/2014/main" id="{835D446C-EF9D-4500-96F8-704F8B4C5FD9}"/>
              </a:ext>
            </a:extLst>
          </p:cNvPr>
          <p:cNvSpPr>
            <a:spLocks noGrp="1"/>
          </p:cNvSpPr>
          <p:nvPr>
            <p:ph type="subTitle" idx="16" hasCustomPrompt="1"/>
          </p:nvPr>
        </p:nvSpPr>
        <p:spPr>
          <a:xfrm>
            <a:off x="0" y="5868403"/>
            <a:ext cx="12192000" cy="989597"/>
          </a:xfrm>
          <a:prstGeom prst="rect">
            <a:avLst/>
          </a:prstGeom>
        </p:spPr>
        <p:txBody>
          <a:bodyPr anchor="ctr">
            <a:normAutofit/>
          </a:bodyPr>
          <a:lstStyle>
            <a:lvl1pPr marL="0" indent="0" algn="ctr">
              <a:lnSpc>
                <a:spcPts val="2500"/>
              </a:lnSpc>
              <a:spcBef>
                <a:spcPts val="0"/>
              </a:spcBef>
              <a:buNone/>
              <a:defRPr sz="20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First Last Name, Title, Phone</a:t>
            </a:r>
          </a:p>
        </p:txBody>
      </p:sp>
      <p:pic>
        <p:nvPicPr>
          <p:cNvPr id="6" name="Picture 5">
            <a:extLst>
              <a:ext uri="{FF2B5EF4-FFF2-40B4-BE49-F238E27FC236}">
                <a16:creationId xmlns:a16="http://schemas.microsoft.com/office/drawing/2014/main" id="{A531A572-2C85-46AA-891B-4F12B9BC6F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88828"/>
            <a:ext cx="12192000" cy="4922874"/>
          </a:xfrm>
          <a:prstGeom prst="rect">
            <a:avLst/>
          </a:prstGeom>
        </p:spPr>
      </p:pic>
    </p:spTree>
    <p:extLst>
      <p:ext uri="{BB962C8B-B14F-4D97-AF65-F5344CB8AC3E}">
        <p14:creationId xmlns:p14="http://schemas.microsoft.com/office/powerpoint/2010/main" val="138161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2A333-B403-431E-B39A-EA84FBA8321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00AF05-10CB-484B-B279-35CF6994B2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31F2E-DDBA-4F04-9BE2-A04818608EB9}"/>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12/7/21</a:t>
            </a:fld>
            <a:endParaRPr lang="en-US"/>
          </a:p>
        </p:txBody>
      </p:sp>
      <p:sp>
        <p:nvSpPr>
          <p:cNvPr id="5" name="Footer Placeholder 4">
            <a:extLst>
              <a:ext uri="{FF2B5EF4-FFF2-40B4-BE49-F238E27FC236}">
                <a16:creationId xmlns:a16="http://schemas.microsoft.com/office/drawing/2014/main" id="{D474DBD5-7E81-4B57-B262-1826D03E7B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81CD83-6E71-4BE2-8207-93B6F01AC3C8}"/>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32717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4556-5B2C-42E3-8962-63E6FED3A4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D7E929-A1C2-4115-9917-CCEA3C294E2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48A92-991D-4F5C-BA53-FB306F72EFD3}"/>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12/7/21</a:t>
            </a:fld>
            <a:endParaRPr lang="en-US"/>
          </a:p>
        </p:txBody>
      </p:sp>
      <p:sp>
        <p:nvSpPr>
          <p:cNvPr id="5" name="Footer Placeholder 4">
            <a:extLst>
              <a:ext uri="{FF2B5EF4-FFF2-40B4-BE49-F238E27FC236}">
                <a16:creationId xmlns:a16="http://schemas.microsoft.com/office/drawing/2014/main" id="{B8E28A20-9990-41BC-9E3E-AD26758882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D7A811-D9AF-44FE-9D9C-BE8858EA0391}"/>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61444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929F-8B8F-4C06-BB24-897BB9EC60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C3C4C7-F112-4677-8E33-6DC1E8A15CA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D97F6-4EE4-405F-B001-02D84166A64A}"/>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12/7/21</a:t>
            </a:fld>
            <a:endParaRPr lang="en-US"/>
          </a:p>
        </p:txBody>
      </p:sp>
      <p:sp>
        <p:nvSpPr>
          <p:cNvPr id="5" name="Footer Placeholder 4">
            <a:extLst>
              <a:ext uri="{FF2B5EF4-FFF2-40B4-BE49-F238E27FC236}">
                <a16:creationId xmlns:a16="http://schemas.microsoft.com/office/drawing/2014/main" id="{0C3FE1D0-2323-49A1-882D-96143AA6C7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D0F1FB-5933-4936-876A-D23F78244EC5}"/>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153491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E3E9-02D0-43C8-AFCE-87C5E0DA25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1E985F-902D-41BC-939A-A81EA123A7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E10A81-47A8-4036-B18A-2211B0ACB9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DA83E-A2F3-42B1-9373-6967F2901640}"/>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12/7/21</a:t>
            </a:fld>
            <a:endParaRPr lang="en-US"/>
          </a:p>
        </p:txBody>
      </p:sp>
      <p:sp>
        <p:nvSpPr>
          <p:cNvPr id="6" name="Footer Placeholder 5">
            <a:extLst>
              <a:ext uri="{FF2B5EF4-FFF2-40B4-BE49-F238E27FC236}">
                <a16:creationId xmlns:a16="http://schemas.microsoft.com/office/drawing/2014/main" id="{F488C796-B512-47D1-BA08-14D598CA58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F7C842-8236-4249-B3E7-67EA96B69C86}"/>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954515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97C8-8AB6-4D4C-A89B-00F1B84A52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E262038-A293-4E74-9E87-7C1D3D89485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DAA95E-00B3-4779-B2D6-D12D555E221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3C5FB-F834-432D-9626-5083A138743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3A691-61D3-45BC-8AC2-D16C83D4A55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AB909C-D65D-4518-9A9B-093F939AEF2C}"/>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12/7/21</a:t>
            </a:fld>
            <a:endParaRPr lang="en-US"/>
          </a:p>
        </p:txBody>
      </p:sp>
      <p:sp>
        <p:nvSpPr>
          <p:cNvPr id="8" name="Footer Placeholder 7">
            <a:extLst>
              <a:ext uri="{FF2B5EF4-FFF2-40B4-BE49-F238E27FC236}">
                <a16:creationId xmlns:a16="http://schemas.microsoft.com/office/drawing/2014/main" id="{34B1E97E-5D76-4EBD-B3A9-276FD71AD1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6CB2645-1141-4CCE-9577-0136ECA7017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901198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7C50-2749-4445-8326-D087DCE3EF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54CC184-E577-4B8F-8061-7CB8FB950F5C}"/>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12/7/21</a:t>
            </a:fld>
            <a:endParaRPr lang="en-US"/>
          </a:p>
        </p:txBody>
      </p:sp>
      <p:sp>
        <p:nvSpPr>
          <p:cNvPr id="4" name="Footer Placeholder 3">
            <a:extLst>
              <a:ext uri="{FF2B5EF4-FFF2-40B4-BE49-F238E27FC236}">
                <a16:creationId xmlns:a16="http://schemas.microsoft.com/office/drawing/2014/main" id="{1B893BDC-D7FF-40A8-8143-524CDA8E71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7FD0-88E6-4396-979D-2ED2890B56DF}"/>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317127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F23D3-BF98-4428-8708-D0D9BD60F976}"/>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12/7/21</a:t>
            </a:fld>
            <a:endParaRPr lang="en-US"/>
          </a:p>
        </p:txBody>
      </p:sp>
      <p:sp>
        <p:nvSpPr>
          <p:cNvPr id="3" name="Footer Placeholder 2">
            <a:extLst>
              <a:ext uri="{FF2B5EF4-FFF2-40B4-BE49-F238E27FC236}">
                <a16:creationId xmlns:a16="http://schemas.microsoft.com/office/drawing/2014/main" id="{1DBE2356-532F-43C2-B7DB-A2EEAF10E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14C03F3-786F-4AA4-ABE5-4238B3C8311E}"/>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59628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6850-38D3-4345-8D13-081757F525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25FA8-549F-4C10-910C-A42394DB5C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B55399-FF82-4D9F-9044-002EB3A695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D902D-8A4E-4917-85EA-B3EEADD5C287}"/>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12/7/21</a:t>
            </a:fld>
            <a:endParaRPr lang="en-US"/>
          </a:p>
        </p:txBody>
      </p:sp>
      <p:sp>
        <p:nvSpPr>
          <p:cNvPr id="6" name="Footer Placeholder 5">
            <a:extLst>
              <a:ext uri="{FF2B5EF4-FFF2-40B4-BE49-F238E27FC236}">
                <a16:creationId xmlns:a16="http://schemas.microsoft.com/office/drawing/2014/main" id="{6E59B412-0D8C-4A02-B1A9-359AD036E8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8115E0-199D-46F5-B43A-EBE81B9AB27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238594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C013-3222-44BB-8BD4-6EA91AC937B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A93FB3-7F7D-4E00-A91B-F9DDF54F699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A9028-4227-4287-AFD2-EC47A36FAE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F26F3-5323-4269-B5CD-90094988BD35}"/>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12/7/21</a:t>
            </a:fld>
            <a:endParaRPr lang="en-US"/>
          </a:p>
        </p:txBody>
      </p:sp>
      <p:sp>
        <p:nvSpPr>
          <p:cNvPr id="6" name="Footer Placeholder 5">
            <a:extLst>
              <a:ext uri="{FF2B5EF4-FFF2-40B4-BE49-F238E27FC236}">
                <a16:creationId xmlns:a16="http://schemas.microsoft.com/office/drawing/2014/main" id="{595B604A-E919-4AFC-9333-E348E754C9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4BC200-AEE1-4B99-9101-B9F894ECB1B0}"/>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833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779" y="1825630"/>
            <a:ext cx="5918008" cy="4052661"/>
          </a:xfrm>
          <a:prstGeom prst="rect">
            <a:avLst/>
          </a:prstGeom>
        </p:spPr>
        <p:txBody>
          <a:bodyPr/>
          <a:lstStyle>
            <a:lvl5pPr>
              <a:defRPr/>
            </a:lvl5pPr>
            <a:lvl6pPr>
              <a:defRPr/>
            </a:lvl6pPr>
            <a:lvl7pP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23458" y="1825624"/>
            <a:ext cx="4869295" cy="405266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B823D0F4-08BE-4F80-B850-2F990609A81F}"/>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8CC50E53-9A34-43EB-9097-D100F7142DAE}"/>
              </a:ext>
            </a:extLst>
          </p:cNvPr>
          <p:cNvSpPr>
            <a:spLocks noGrp="1"/>
          </p:cNvSpPr>
          <p:nvPr>
            <p:ph type="ftr" sz="quarter" idx="13"/>
          </p:nvPr>
        </p:nvSpPr>
        <p:spPr/>
        <p:txBody>
          <a:bodyPr/>
          <a:lstStyle/>
          <a:p>
            <a:r>
              <a:rPr lang="en-US"/>
              <a:t>CLICK TO EDIT FOOTER</a:t>
            </a:r>
            <a:endParaRPr lang="en-US" dirty="0"/>
          </a:p>
        </p:txBody>
      </p:sp>
      <p:sp>
        <p:nvSpPr>
          <p:cNvPr id="7" name="Slide Number Placeholder 6">
            <a:extLst>
              <a:ext uri="{FF2B5EF4-FFF2-40B4-BE49-F238E27FC236}">
                <a16:creationId xmlns:a16="http://schemas.microsoft.com/office/drawing/2014/main" id="{39A7F0C1-75A0-426B-B236-027638CFE2D2}"/>
              </a:ext>
            </a:extLst>
          </p:cNvPr>
          <p:cNvSpPr>
            <a:spLocks noGrp="1"/>
          </p:cNvSpPr>
          <p:nvPr>
            <p:ph type="sldNum" sz="quarter" idx="14"/>
          </p:nvPr>
        </p:nvSpPr>
        <p:spPr/>
        <p:txBody>
          <a:bodyPr/>
          <a:lstStyle/>
          <a:p>
            <a:fld id="{AD77E083-5E71-43E5-9A1F-1AA7D861D609}" type="slidenum">
              <a:rPr lang="en-US" smtClean="0"/>
              <a:pPr/>
              <a:t>‹#›</a:t>
            </a:fld>
            <a:endParaRPr lang="en-US" dirty="0"/>
          </a:p>
        </p:txBody>
      </p:sp>
      <p:sp>
        <p:nvSpPr>
          <p:cNvPr id="14" name="Subtitle 2">
            <a:extLst>
              <a:ext uri="{FF2B5EF4-FFF2-40B4-BE49-F238E27FC236}">
                <a16:creationId xmlns:a16="http://schemas.microsoft.com/office/drawing/2014/main" id="{D8904EB1-2A0E-42D0-BF58-D613F4DB6B28}"/>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527480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C3AB-B334-4B08-BD1D-4B74B28532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C00515-3566-4FB3-947E-5A76DB0DDB4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35485-95A2-47E5-961B-04AB3B971FD2}"/>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12/7/21</a:t>
            </a:fld>
            <a:endParaRPr lang="en-US"/>
          </a:p>
        </p:txBody>
      </p:sp>
      <p:sp>
        <p:nvSpPr>
          <p:cNvPr id="5" name="Footer Placeholder 4">
            <a:extLst>
              <a:ext uri="{FF2B5EF4-FFF2-40B4-BE49-F238E27FC236}">
                <a16:creationId xmlns:a16="http://schemas.microsoft.com/office/drawing/2014/main" id="{D00567E5-6D02-47B9-B91B-894F337E8D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B58F15-F3D1-40F3-B2DB-6B61C1E17C0F}"/>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191840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2ACFF1-4ADC-4741-B636-776287D67AA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00DC0-9727-4C78-AC43-1FEA8A924C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007AD-4204-411F-A43F-D09AA6EDD2E8}"/>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12/7/21</a:t>
            </a:fld>
            <a:endParaRPr lang="en-US"/>
          </a:p>
        </p:txBody>
      </p:sp>
      <p:sp>
        <p:nvSpPr>
          <p:cNvPr id="5" name="Footer Placeholder 4">
            <a:extLst>
              <a:ext uri="{FF2B5EF4-FFF2-40B4-BE49-F238E27FC236}">
                <a16:creationId xmlns:a16="http://schemas.microsoft.com/office/drawing/2014/main" id="{BB9FB024-DEAD-4A74-A267-FB7073AC70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4A2CB0-7FD4-468B-8DED-9D8A07BEAE1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06955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 and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40" y="1836521"/>
            <a:ext cx="5918008" cy="4052661"/>
          </a:xfrm>
          <a:prstGeom prst="rect">
            <a:avLst/>
          </a:prstGeom>
        </p:spPr>
        <p:txBody>
          <a:bodyPr/>
          <a:lstStyle>
            <a:lvl5pPr>
              <a:defRPr/>
            </a:lvl5pPr>
            <a:lvl6pPr>
              <a:defRPr/>
            </a:lvl6pPr>
            <a:lvl7pP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689497" y="1836515"/>
            <a:ext cx="4869295" cy="405266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9676E06F-1B69-4431-BA75-72BF4AD236C6}"/>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41798822-5D03-4221-BC96-BD1AABD96132}"/>
              </a:ext>
            </a:extLst>
          </p:cNvPr>
          <p:cNvSpPr>
            <a:spLocks noGrp="1"/>
          </p:cNvSpPr>
          <p:nvPr>
            <p:ph type="ftr" sz="quarter" idx="13"/>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C563DC93-76A7-4308-9E7A-FE858F154620}"/>
              </a:ext>
            </a:extLst>
          </p:cNvPr>
          <p:cNvSpPr>
            <a:spLocks noGrp="1"/>
          </p:cNvSpPr>
          <p:nvPr>
            <p:ph type="sldNum" sz="quarter" idx="14"/>
          </p:nvPr>
        </p:nvSpPr>
        <p:spPr/>
        <p:txBody>
          <a:bodyPr/>
          <a:lstStyle/>
          <a:p>
            <a:fld id="{AD77E083-5E71-43E5-9A1F-1AA7D861D609}" type="slidenum">
              <a:rPr lang="en-US" smtClean="0"/>
              <a:pPr/>
              <a:t>‹#›</a:t>
            </a:fld>
            <a:endParaRPr lang="en-US" dirty="0"/>
          </a:p>
        </p:txBody>
      </p:sp>
      <p:sp>
        <p:nvSpPr>
          <p:cNvPr id="14" name="Subtitle 2">
            <a:extLst>
              <a:ext uri="{FF2B5EF4-FFF2-40B4-BE49-F238E27FC236}">
                <a16:creationId xmlns:a16="http://schemas.microsoft.com/office/drawing/2014/main" id="{9E84A232-CE07-4F6B-866F-6585C7E96020}"/>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13058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B92D702-1BB7-49B5-BBE3-C592128BB2E9}"/>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248D1B90-426A-44EF-BAF8-81482CB587C2}"/>
              </a:ext>
            </a:extLst>
          </p:cNvPr>
          <p:cNvSpPr>
            <a:spLocks noGrp="1"/>
          </p:cNvSpPr>
          <p:nvPr>
            <p:ph type="ftr" sz="quarter" idx="12"/>
          </p:nvPr>
        </p:nvSpPr>
        <p:spPr/>
        <p:txBody>
          <a:bodyPr/>
          <a:lstStyle/>
          <a:p>
            <a:r>
              <a:rPr lang="en-US"/>
              <a:t>CLICK TO EDIT FOOTER</a:t>
            </a:r>
            <a:endParaRPr lang="en-US" dirty="0"/>
          </a:p>
        </p:txBody>
      </p:sp>
      <p:sp>
        <p:nvSpPr>
          <p:cNvPr id="6" name="Slide Number Placeholder 5">
            <a:extLst>
              <a:ext uri="{FF2B5EF4-FFF2-40B4-BE49-F238E27FC236}">
                <a16:creationId xmlns:a16="http://schemas.microsoft.com/office/drawing/2014/main" id="{3AE5A710-14CD-45B4-BC0C-FB7B8630D3F5}"/>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5D3973C1-A096-48E1-A620-483679D55E14}"/>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75613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40" y="1836521"/>
            <a:ext cx="5918008" cy="40526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689497" y="1836521"/>
            <a:ext cx="4869295" cy="3768637"/>
          </a:xfrm>
          <a:prstGeom prst="rect">
            <a:avLst/>
          </a:prstGeom>
        </p:spPr>
        <p:txBody>
          <a:bodyPr/>
          <a:lstStyle>
            <a:lvl1pPr marL="0" indent="0">
              <a:buNone/>
              <a:defRPr/>
            </a:lvl1pPr>
          </a:lstStyle>
          <a:p>
            <a:endParaRPr lang="en-US" dirty="0"/>
          </a:p>
        </p:txBody>
      </p:sp>
      <p:sp>
        <p:nvSpPr>
          <p:cNvPr id="10" name="Content Placeholder 9"/>
          <p:cNvSpPr>
            <a:spLocks noGrp="1"/>
          </p:cNvSpPr>
          <p:nvPr>
            <p:ph sz="quarter" idx="14" hasCustomPrompt="1"/>
          </p:nvPr>
        </p:nvSpPr>
        <p:spPr>
          <a:xfrm>
            <a:off x="6689497" y="5687569"/>
            <a:ext cx="4869295" cy="201613"/>
          </a:xfrm>
          <a:prstGeom prst="rect">
            <a:avLst/>
          </a:prstGeom>
        </p:spPr>
        <p:txBody>
          <a:bodyPr anchor="ctr"/>
          <a:lstStyle>
            <a:lvl1pPr marL="0" indent="0">
              <a:buNone/>
              <a:defRPr sz="1100"/>
            </a:lvl1pPr>
          </a:lstStyle>
          <a:p>
            <a:pPr lvl="0"/>
            <a:r>
              <a:rPr lang="en-US" dirty="0"/>
              <a:t>Click to edit caption</a:t>
            </a:r>
          </a:p>
        </p:txBody>
      </p:sp>
      <p:sp>
        <p:nvSpPr>
          <p:cNvPr id="2" name="Title 1">
            <a:extLst>
              <a:ext uri="{FF2B5EF4-FFF2-40B4-BE49-F238E27FC236}">
                <a16:creationId xmlns:a16="http://schemas.microsoft.com/office/drawing/2014/main" id="{A8150D23-D917-49A3-931E-5FEB7C0BCC82}"/>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891727C-21B6-4365-B63C-2FD6911BD80C}"/>
              </a:ext>
            </a:extLst>
          </p:cNvPr>
          <p:cNvSpPr>
            <a:spLocks noGrp="1"/>
          </p:cNvSpPr>
          <p:nvPr>
            <p:ph type="ftr" sz="quarter" idx="15"/>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D01DEC71-E8E3-473B-BFFD-207BD2233762}"/>
              </a:ext>
            </a:extLst>
          </p:cNvPr>
          <p:cNvSpPr>
            <a:spLocks noGrp="1"/>
          </p:cNvSpPr>
          <p:nvPr>
            <p:ph type="sldNum" sz="quarter" idx="16"/>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43B09511-B159-45A4-A082-7A5DAE5D7EAA}"/>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86585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and Caption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779" y="1836521"/>
            <a:ext cx="5918008" cy="40526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525245" y="1836521"/>
            <a:ext cx="4869295" cy="3768637"/>
          </a:xfrm>
          <a:prstGeom prst="rect">
            <a:avLst/>
          </a:prstGeom>
        </p:spPr>
        <p:txBody>
          <a:bodyPr/>
          <a:lstStyle>
            <a:lvl1pPr marL="0" indent="0">
              <a:buNone/>
              <a:defRPr/>
            </a:lvl1pPr>
          </a:lstStyle>
          <a:p>
            <a:endParaRPr lang="en-US" dirty="0"/>
          </a:p>
        </p:txBody>
      </p:sp>
      <p:sp>
        <p:nvSpPr>
          <p:cNvPr id="11" name="Content Placeholder 10"/>
          <p:cNvSpPr>
            <a:spLocks noGrp="1"/>
          </p:cNvSpPr>
          <p:nvPr>
            <p:ph sz="quarter" idx="13" hasCustomPrompt="1"/>
          </p:nvPr>
        </p:nvSpPr>
        <p:spPr>
          <a:xfrm>
            <a:off x="525466" y="5705475"/>
            <a:ext cx="4868863" cy="261938"/>
          </a:xfrm>
          <a:prstGeom prst="rect">
            <a:avLst/>
          </a:prstGeom>
        </p:spPr>
        <p:txBody>
          <a:bodyPr anchor="ctr"/>
          <a:lstStyle>
            <a:lvl1pPr marL="0" indent="0">
              <a:buNone/>
              <a:defRPr sz="1100"/>
            </a:lvl1pPr>
          </a:lstStyle>
          <a:p>
            <a:pPr lvl="0"/>
            <a:r>
              <a:rPr lang="en-US" dirty="0"/>
              <a:t>Click to edit caption</a:t>
            </a:r>
          </a:p>
        </p:txBody>
      </p:sp>
      <p:sp>
        <p:nvSpPr>
          <p:cNvPr id="2" name="Title 1">
            <a:extLst>
              <a:ext uri="{FF2B5EF4-FFF2-40B4-BE49-F238E27FC236}">
                <a16:creationId xmlns:a16="http://schemas.microsoft.com/office/drawing/2014/main" id="{4770A894-B004-4EC1-9E6A-EF445472A14B}"/>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3DF9B5A-473C-4832-92DF-563D69A04613}"/>
              </a:ext>
            </a:extLst>
          </p:cNvPr>
          <p:cNvSpPr>
            <a:spLocks noGrp="1"/>
          </p:cNvSpPr>
          <p:nvPr>
            <p:ph type="ftr" sz="quarter" idx="14"/>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5DC668DE-F8B3-4B4A-A320-7E3BBB36719A}"/>
              </a:ext>
            </a:extLst>
          </p:cNvPr>
          <p:cNvSpPr>
            <a:spLocks noGrp="1"/>
          </p:cNvSpPr>
          <p:nvPr>
            <p:ph type="sldNum" sz="quarter" idx="15"/>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516F30E7-CE66-4376-9901-D3C0C6D8355D}"/>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39492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72E21D-BF12-422C-9B4F-6F39E7E57A06}"/>
              </a:ext>
            </a:extLst>
          </p:cNvPr>
          <p:cNvSpPr>
            <a:spLocks noGrp="1"/>
          </p:cNvSpPr>
          <p:nvPr>
            <p:ph type="sldNum" sz="quarter" idx="11"/>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379696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Photo and Captio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106026"/>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4" name="Slide Number Placeholder 3">
            <a:extLst>
              <a:ext uri="{FF2B5EF4-FFF2-40B4-BE49-F238E27FC236}">
                <a16:creationId xmlns:a16="http://schemas.microsoft.com/office/drawing/2014/main" id="{927F5CB0-9632-49BF-AE89-46CA462BC6C4}"/>
              </a:ext>
            </a:extLst>
          </p:cNvPr>
          <p:cNvSpPr>
            <a:spLocks noGrp="1"/>
          </p:cNvSpPr>
          <p:nvPr>
            <p:ph type="sldNum" sz="quarter" idx="16"/>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140233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88436" y="6223393"/>
            <a:ext cx="1382273" cy="498416"/>
          </a:xfrm>
          <a:prstGeom prst="rect">
            <a:avLst/>
          </a:prstGeom>
        </p:spPr>
      </p:pic>
      <p:sp>
        <p:nvSpPr>
          <p:cNvPr id="11" name="Title Placeholder 10">
            <a:extLst>
              <a:ext uri="{FF2B5EF4-FFF2-40B4-BE49-F238E27FC236}">
                <a16:creationId xmlns:a16="http://schemas.microsoft.com/office/drawing/2014/main" id="{6EA14E32-D5D5-4C91-A2F2-041B057E4FFD}"/>
              </a:ext>
            </a:extLst>
          </p:cNvPr>
          <p:cNvSpPr>
            <a:spLocks noGrp="1"/>
          </p:cNvSpPr>
          <p:nvPr>
            <p:ph type="title"/>
          </p:nvPr>
        </p:nvSpPr>
        <p:spPr>
          <a:xfrm>
            <a:off x="0" y="1"/>
            <a:ext cx="12192000" cy="1002890"/>
          </a:xfrm>
          <a:prstGeom prst="rect">
            <a:avLst/>
          </a:prstGeom>
        </p:spPr>
        <p:txBody>
          <a:bodyPr vert="horz" lIns="91440" tIns="45720" rIns="91440" bIns="45720" rtlCol="0" anchor="ctr">
            <a:normAutofit/>
          </a:bodyPr>
          <a:lstStyle/>
          <a:p>
            <a:r>
              <a:rPr lang="en-US" dirty="0"/>
              <a:t>Click to edit Master title style</a:t>
            </a:r>
          </a:p>
        </p:txBody>
      </p:sp>
      <p:sp>
        <p:nvSpPr>
          <p:cNvPr id="12" name="Slide Number Placeholder 11">
            <a:extLst>
              <a:ext uri="{FF2B5EF4-FFF2-40B4-BE49-F238E27FC236}">
                <a16:creationId xmlns:a16="http://schemas.microsoft.com/office/drawing/2014/main" id="{81162D75-8353-427C-8FF7-9D51BA9040D1}"/>
              </a:ext>
            </a:extLst>
          </p:cNvPr>
          <p:cNvSpPr>
            <a:spLocks noGrp="1"/>
          </p:cNvSpPr>
          <p:nvPr>
            <p:ph type="sldNum" sz="quarter" idx="4"/>
          </p:nvPr>
        </p:nvSpPr>
        <p:spPr>
          <a:xfrm>
            <a:off x="11223523" y="6223394"/>
            <a:ext cx="722671" cy="498082"/>
          </a:xfrm>
          <a:prstGeom prst="rect">
            <a:avLst/>
          </a:prstGeom>
        </p:spPr>
        <p:txBody>
          <a:bodyPr vert="horz" lIns="91440" tIns="45720" rIns="91440" bIns="45720" rtlCol="0" anchor="ctr"/>
          <a:lstStyle>
            <a:lvl1pPr algn="r">
              <a:defRPr sz="1100">
                <a:solidFill>
                  <a:schemeClr val="tx1"/>
                </a:solidFill>
              </a:defRPr>
            </a:lvl1pPr>
          </a:lstStyle>
          <a:p>
            <a:fld id="{AD77E083-5E71-43E5-9A1F-1AA7D861D609}" type="slidenum">
              <a:rPr lang="en-US" smtClean="0"/>
              <a:pPr/>
              <a:t>‹#›</a:t>
            </a:fld>
            <a:endParaRPr lang="en-US" dirty="0"/>
          </a:p>
        </p:txBody>
      </p:sp>
      <p:sp>
        <p:nvSpPr>
          <p:cNvPr id="13" name="Text Placeholder 12">
            <a:extLst>
              <a:ext uri="{FF2B5EF4-FFF2-40B4-BE49-F238E27FC236}">
                <a16:creationId xmlns:a16="http://schemas.microsoft.com/office/drawing/2014/main" id="{920F65FB-FE7D-40F5-B357-6B098296F89A}"/>
              </a:ext>
            </a:extLst>
          </p:cNvPr>
          <p:cNvSpPr>
            <a:spLocks noGrp="1"/>
          </p:cNvSpPr>
          <p:nvPr>
            <p:ph type="body" idx="1"/>
          </p:nvPr>
        </p:nvSpPr>
        <p:spPr>
          <a:xfrm>
            <a:off x="838200" y="1384761"/>
            <a:ext cx="10515600" cy="408847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6472B287-0A3C-465F-84BA-A7BF7E690F02}"/>
              </a:ext>
            </a:extLst>
          </p:cNvPr>
          <p:cNvSpPr>
            <a:spLocks noGrp="1"/>
          </p:cNvSpPr>
          <p:nvPr>
            <p:ph type="ftr" sz="quarter" idx="3"/>
          </p:nvPr>
        </p:nvSpPr>
        <p:spPr>
          <a:xfrm>
            <a:off x="1689921" y="6223394"/>
            <a:ext cx="8812159" cy="498081"/>
          </a:xfrm>
          <a:prstGeom prst="rect">
            <a:avLst/>
          </a:prstGeom>
        </p:spPr>
        <p:txBody>
          <a:bodyPr vert="horz" lIns="91440" tIns="45720" rIns="91440" bIns="45720" rtlCol="0" anchor="ctr"/>
          <a:lstStyle>
            <a:lvl1pPr algn="ctr">
              <a:defRPr sz="1200" b="1" i="0" kern="1000" cap="all" spc="100" baseline="0">
                <a:solidFill>
                  <a:schemeClr val="accent5"/>
                </a:solidFill>
                <a:latin typeface="Trade Gothic LT Std Cn" panose="00000506000000000000" pitchFamily="50" charset="0"/>
              </a:defRPr>
            </a:lvl1pPr>
          </a:lstStyle>
          <a:p>
            <a:r>
              <a:rPr lang="en-US" dirty="0"/>
              <a:t>CLICK TO EDIT FOOTER</a:t>
            </a:r>
          </a:p>
        </p:txBody>
      </p:sp>
    </p:spTree>
    <p:extLst>
      <p:ext uri="{BB962C8B-B14F-4D97-AF65-F5344CB8AC3E}">
        <p14:creationId xmlns:p14="http://schemas.microsoft.com/office/powerpoint/2010/main" val="2990886135"/>
      </p:ext>
    </p:extLst>
  </p:cSld>
  <p:clrMap bg1="lt1" tx1="dk1" bg2="lt2" tx2="dk2" accent1="accent1" accent2="accent2" accent3="accent3" accent4="accent4" accent5="accent5" accent6="accent6" hlink="hlink" folHlink="folHlink"/>
  <p:sldLayoutIdLst>
    <p:sldLayoutId id="2147483662" r:id="rId1"/>
    <p:sldLayoutId id="2147483675" r:id="rId2"/>
    <p:sldLayoutId id="2147483664" r:id="rId3"/>
    <p:sldLayoutId id="2147483669" r:id="rId4"/>
    <p:sldLayoutId id="2147483665" r:id="rId5"/>
    <p:sldLayoutId id="2147483673" r:id="rId6"/>
    <p:sldLayoutId id="2147483677" r:id="rId7"/>
    <p:sldLayoutId id="2147483667" r:id="rId8"/>
    <p:sldLayoutId id="2147483670" r:id="rId9"/>
    <p:sldLayoutId id="2147483683" r:id="rId10"/>
    <p:sldLayoutId id="2147483684" r:id="rId11"/>
    <p:sldLayoutId id="2147483674" r:id="rId12"/>
    <p:sldLayoutId id="2147483671" r:id="rId13"/>
    <p:sldLayoutId id="2147483678" r:id="rId14"/>
    <p:sldLayoutId id="2147483682" r:id="rId15"/>
    <p:sldLayoutId id="2147483672" r:id="rId16"/>
    <p:sldLayoutId id="2147483681" r:id="rId17"/>
    <p:sldLayoutId id="2147483679" r:id="rId18"/>
    <p:sldLayoutId id="2147483676" r:id="rId19"/>
    <p:sldLayoutId id="2147483680" r:id="rId20"/>
  </p:sldLayoutIdLst>
  <p:hf hdr="0" ftr="0" dt="0"/>
  <p:txStyles>
    <p:titleStyle>
      <a:lvl1pPr algn="ctr" defTabSz="685783" rtl="0" eaLnBrk="1" latinLnBrk="0" hangingPunct="1">
        <a:lnSpc>
          <a:spcPts val="3400"/>
        </a:lnSpc>
        <a:spcBef>
          <a:spcPct val="0"/>
        </a:spcBef>
        <a:buNone/>
        <a:defRPr sz="3000" b="1" kern="1200" cap="all" spc="150" baseline="0">
          <a:solidFill>
            <a:schemeClr val="tx1"/>
          </a:solidFill>
          <a:latin typeface="Trade Gothic LT Std Cn" panose="00000806000000000000" pitchFamily="50" charset="0"/>
          <a:ea typeface="+mj-ea"/>
          <a:cs typeface="+mj-cs"/>
        </a:defRPr>
      </a:lvl1pPr>
    </p:titleStyle>
    <p:bodyStyle>
      <a:lvl1pPr marL="171446"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1pPr>
      <a:lvl2pPr marL="514337"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2pPr>
      <a:lvl3pPr marL="857228"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3pPr>
      <a:lvl4pPr marL="1200120"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4pPr>
      <a:lvl5pPr marL="1543012"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70449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how2recycle.info/check-locall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All-one toothpaste</a:t>
            </a:r>
          </a:p>
        </p:txBody>
      </p:sp>
      <p:sp>
        <p:nvSpPr>
          <p:cNvPr id="23" name="Subtitle 22">
            <a:extLst>
              <a:ext uri="{FF2B5EF4-FFF2-40B4-BE49-F238E27FC236}">
                <a16:creationId xmlns:a16="http://schemas.microsoft.com/office/drawing/2014/main" id="{0F9BE979-C350-034C-B058-F7C28AEC6157}"/>
              </a:ext>
            </a:extLst>
          </p:cNvPr>
          <p:cNvSpPr>
            <a:spLocks noGrp="1"/>
          </p:cNvSpPr>
          <p:nvPr>
            <p:ph type="subTitle" idx="11"/>
          </p:nvPr>
        </p:nvSpPr>
        <p:spPr/>
        <p:txBody>
          <a:bodyPr/>
          <a:lstStyle/>
          <a:p>
            <a:r>
              <a:rPr lang="en-US" dirty="0">
                <a:solidFill>
                  <a:srgbClr val="00358E"/>
                </a:solidFill>
                <a:latin typeface="BentonSansCond Book" panose="02000406020000020004" pitchFamily="50" charset="0"/>
              </a:rPr>
              <a:t>No detergents or foaming agents—brush with trust!</a:t>
            </a:r>
            <a:endParaRPr lang="en-US" b="1" spc="150" dirty="0">
              <a:solidFill>
                <a:srgbClr val="00358E"/>
              </a:solidFill>
              <a:latin typeface="BentonSansCond Book" panose="02000406020000020004" pitchFamily="50" charset="0"/>
            </a:endParaRPr>
          </a:p>
        </p:txBody>
      </p:sp>
      <p:pic>
        <p:nvPicPr>
          <p:cNvPr id="20" name="Picture 19">
            <a:extLst>
              <a:ext uri="{FF2B5EF4-FFF2-40B4-BE49-F238E27FC236}">
                <a16:creationId xmlns:a16="http://schemas.microsoft.com/office/drawing/2014/main" id="{B03B36B4-C3EC-DA45-8CC6-55808B85CC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400" y="6044183"/>
            <a:ext cx="2743200" cy="457200"/>
          </a:xfrm>
          <a:prstGeom prst="rect">
            <a:avLst/>
          </a:prstGeom>
        </p:spPr>
      </p:pic>
      <p:pic>
        <p:nvPicPr>
          <p:cNvPr id="4" name="Picture 3">
            <a:extLst>
              <a:ext uri="{FF2B5EF4-FFF2-40B4-BE49-F238E27FC236}">
                <a16:creationId xmlns:a16="http://schemas.microsoft.com/office/drawing/2014/main" id="{AE1A7986-681F-A843-B642-AC4F5468ED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9923" y="1268384"/>
            <a:ext cx="6827537" cy="4078316"/>
          </a:xfrm>
          <a:prstGeom prst="rect">
            <a:avLst/>
          </a:prstGeom>
        </p:spPr>
      </p:pic>
      <p:sp>
        <p:nvSpPr>
          <p:cNvPr id="11" name="Text Placeholder 6">
            <a:extLst>
              <a:ext uri="{FF2B5EF4-FFF2-40B4-BE49-F238E27FC236}">
                <a16:creationId xmlns:a16="http://schemas.microsoft.com/office/drawing/2014/main" id="{0BEF5C84-4DB9-3342-A6E5-C35A9FA682C4}"/>
              </a:ext>
            </a:extLst>
          </p:cNvPr>
          <p:cNvSpPr txBox="1">
            <a:spLocks/>
          </p:cNvSpPr>
          <p:nvPr/>
        </p:nvSpPr>
        <p:spPr>
          <a:xfrm>
            <a:off x="0" y="5442477"/>
            <a:ext cx="12192000" cy="557822"/>
          </a:xfrm>
          <a:prstGeom prst="rect">
            <a:avLst/>
          </a:prstGeom>
        </p:spPr>
        <p:txBody>
          <a:bodyPr vert="horz" lIns="91440" tIns="45720" rIns="91440" bIns="45720" rtlCol="0" anchor="ctr">
            <a:noAutofit/>
          </a:bodyPr>
          <a:lstStyle>
            <a:lvl1pPr marL="0" indent="0" algn="ctr" defTabSz="685783" rtl="0" eaLnBrk="1" latinLnBrk="0" hangingPunct="1">
              <a:lnSpc>
                <a:spcPts val="2900"/>
              </a:lnSpc>
              <a:spcBef>
                <a:spcPts val="750"/>
              </a:spcBef>
              <a:buClr>
                <a:schemeClr val="tx1"/>
              </a:buClr>
              <a:buSzPct val="80000"/>
              <a:buFont typeface="Arial" panose="020B0604020202020204" pitchFamily="34" charset="0"/>
              <a:buNone/>
              <a:defRPr sz="2400" kern="1200" baseline="0">
                <a:solidFill>
                  <a:schemeClr val="tx1"/>
                </a:solidFill>
                <a:latin typeface="+mn-lt"/>
                <a:ea typeface="+mn-ea"/>
                <a:cs typeface="+mn-cs"/>
              </a:defRPr>
            </a:lvl1pPr>
            <a:lvl2pPr marL="342892" indent="0" algn="ctr" defTabSz="685783" rtl="0" eaLnBrk="1" latinLnBrk="0" hangingPunct="1">
              <a:lnSpc>
                <a:spcPct val="90000"/>
              </a:lnSpc>
              <a:spcBef>
                <a:spcPts val="375"/>
              </a:spcBef>
              <a:buClr>
                <a:schemeClr val="tx1"/>
              </a:buClr>
              <a:buSzPct val="80000"/>
              <a:buFont typeface="Arial" panose="020B0604020202020204" pitchFamily="34" charset="0"/>
              <a:buNone/>
              <a:defRPr sz="1500" kern="1200" baseline="0">
                <a:solidFill>
                  <a:schemeClr val="tx1"/>
                </a:solidFill>
                <a:latin typeface="+mn-lt"/>
                <a:ea typeface="+mn-ea"/>
                <a:cs typeface="+mn-cs"/>
              </a:defRPr>
            </a:lvl2pPr>
            <a:lvl3pPr marL="685783" indent="0" algn="ctr" defTabSz="685783" rtl="0" eaLnBrk="1" latinLnBrk="0" hangingPunct="1">
              <a:lnSpc>
                <a:spcPct val="90000"/>
              </a:lnSpc>
              <a:spcBef>
                <a:spcPts val="375"/>
              </a:spcBef>
              <a:buClr>
                <a:schemeClr val="tx1"/>
              </a:buClr>
              <a:buSzPct val="80000"/>
              <a:buFont typeface="Arial" panose="020B0604020202020204" pitchFamily="34" charset="0"/>
              <a:buNone/>
              <a:defRPr sz="1350" kern="1200" baseline="0">
                <a:solidFill>
                  <a:schemeClr val="tx1"/>
                </a:solidFill>
                <a:latin typeface="+mn-lt"/>
                <a:ea typeface="+mn-ea"/>
                <a:cs typeface="+mn-cs"/>
              </a:defRPr>
            </a:lvl3pPr>
            <a:lvl4pPr marL="1028675"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4pPr>
            <a:lvl5pPr marL="1371566"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5pPr>
            <a:lvl6pPr marL="1714457"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baseline="0">
                <a:solidFill>
                  <a:schemeClr val="tx1"/>
                </a:solidFill>
                <a:latin typeface="+mn-lt"/>
                <a:ea typeface="+mn-ea"/>
                <a:cs typeface="+mn-cs"/>
              </a:defRPr>
            </a:lvl6pPr>
            <a:lvl7pPr marL="2057348"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Clr>
                <a:schemeClr val="tx1"/>
              </a:buClr>
              <a:buSzPct val="80000"/>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ts val="1800"/>
              </a:lnSpc>
              <a:spcBef>
                <a:spcPts val="0"/>
              </a:spcBef>
            </a:pPr>
            <a:r>
              <a:rPr lang="en-US" sz="1400" b="1" spc="100" dirty="0">
                <a:latin typeface="Trade Gothic LT Std Cn"/>
                <a:cs typeface="Trade Gothic LT Std Cn"/>
              </a:rPr>
              <a:t>FLAVORS: </a:t>
            </a:r>
            <a:r>
              <a:rPr lang="en-US" sz="1400" dirty="0"/>
              <a:t>Peppermint, Spearmint, Cinnamon &amp; Anise</a:t>
            </a:r>
            <a:br>
              <a:rPr lang="en-US" sz="1400" dirty="0"/>
            </a:br>
            <a:r>
              <a:rPr lang="en-US" sz="1400" b="1" spc="100" dirty="0">
                <a:latin typeface="Trade Gothic LT Std Cn"/>
                <a:cs typeface="Trade Gothic LT Std Cn"/>
              </a:rPr>
              <a:t>SIZES: </a:t>
            </a:r>
            <a:r>
              <a:rPr lang="en-US" sz="1400" dirty="0"/>
              <a:t>1 oz. (Peppermint only) &amp; 5 oz.</a:t>
            </a:r>
          </a:p>
        </p:txBody>
      </p:sp>
    </p:spTree>
    <p:extLst>
      <p:ext uri="{BB962C8B-B14F-4D97-AF65-F5344CB8AC3E}">
        <p14:creationId xmlns:p14="http://schemas.microsoft.com/office/powerpoint/2010/main" val="63718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ALL-ONE TOOTHPASTE</a:t>
            </a:r>
          </a:p>
        </p:txBody>
      </p:sp>
      <p:sp>
        <p:nvSpPr>
          <p:cNvPr id="8" name="Rectangle 7">
            <a:extLst>
              <a:ext uri="{FF2B5EF4-FFF2-40B4-BE49-F238E27FC236}">
                <a16:creationId xmlns:a16="http://schemas.microsoft.com/office/drawing/2014/main" id="{203F80A7-A7A0-CD4D-9968-38BA8829C87D}"/>
              </a:ext>
            </a:extLst>
          </p:cNvPr>
          <p:cNvSpPr/>
          <p:nvPr/>
        </p:nvSpPr>
        <p:spPr>
          <a:xfrm>
            <a:off x="3097376" y="1035126"/>
            <a:ext cx="4052573" cy="3645934"/>
          </a:xfrm>
          <a:prstGeom prst="rect">
            <a:avLst/>
          </a:prstGeom>
        </p:spPr>
        <p:txBody>
          <a:bodyPr wrap="square">
            <a:spAutoFit/>
          </a:bodyPr>
          <a:lstStyle/>
          <a:p>
            <a:pPr marL="171450" lvl="0" indent="-171450">
              <a:lnSpc>
                <a:spcPts val="2200"/>
              </a:lnSpc>
              <a:spcBef>
                <a:spcPts val="400"/>
              </a:spcBef>
              <a:buSzPct val="80000"/>
              <a:buFont typeface="Arial" panose="020B0604020202020204" pitchFamily="34" charset="0"/>
              <a:buChar char="•"/>
              <a:defRPr/>
            </a:pPr>
            <a:r>
              <a:rPr lang="en-US" kern="0" dirty="0">
                <a:solidFill>
                  <a:srgbClr val="00358E"/>
                </a:solidFill>
              </a:rPr>
              <a:t>70% organic ingredients </a:t>
            </a:r>
          </a:p>
          <a:p>
            <a:pPr marL="171450" indent="-171450">
              <a:lnSpc>
                <a:spcPts val="2200"/>
              </a:lnSpc>
              <a:spcBef>
                <a:spcPts val="400"/>
              </a:spcBef>
              <a:buSzPct val="80000"/>
              <a:buFont typeface="Arial" panose="020B0604020202020204" pitchFamily="34" charset="0"/>
              <a:buChar char="•"/>
              <a:defRPr/>
            </a:pPr>
            <a:r>
              <a:rPr lang="en-US" dirty="0">
                <a:solidFill>
                  <a:schemeClr val="dk1"/>
                </a:solidFill>
              </a:rPr>
              <a:t>Fluoride-free and SLS-free!</a:t>
            </a:r>
          </a:p>
          <a:p>
            <a:pPr marL="171450" indent="-171450">
              <a:lnSpc>
                <a:spcPts val="2200"/>
              </a:lnSpc>
              <a:spcBef>
                <a:spcPts val="400"/>
              </a:spcBef>
              <a:buSzPct val="80000"/>
              <a:buFont typeface="Arial" panose="020B0604020202020204" pitchFamily="34" charset="0"/>
              <a:buChar char="•"/>
              <a:defRPr/>
            </a:pPr>
            <a:r>
              <a:rPr lang="en-US" kern="0" dirty="0">
                <a:solidFill>
                  <a:schemeClr val="dk1"/>
                </a:solidFill>
              </a:rPr>
              <a:t>Organic menthol crystals freshen breath naturally</a:t>
            </a:r>
            <a:endParaRPr lang="en-US" kern="0" dirty="0">
              <a:solidFill>
                <a:srgbClr val="00358E"/>
              </a:solidFill>
            </a:endParaRPr>
          </a:p>
          <a:p>
            <a:pPr marL="171450" lvl="0" indent="-171450">
              <a:lnSpc>
                <a:spcPts val="2200"/>
              </a:lnSpc>
              <a:spcBef>
                <a:spcPts val="400"/>
              </a:spcBef>
              <a:buSzPct val="80000"/>
              <a:buFont typeface="Arial" panose="020B0604020202020204" pitchFamily="34" charset="0"/>
              <a:buChar char="•"/>
              <a:defRPr/>
            </a:pPr>
            <a:r>
              <a:rPr lang="en-US" dirty="0">
                <a:solidFill>
                  <a:schemeClr val="dk1"/>
                </a:solidFill>
              </a:rPr>
              <a:t>Flavored with pure organic essential oils</a:t>
            </a:r>
          </a:p>
          <a:p>
            <a:pPr marL="171450" indent="-171450">
              <a:lnSpc>
                <a:spcPts val="2200"/>
              </a:lnSpc>
              <a:spcBef>
                <a:spcPts val="400"/>
              </a:spcBef>
              <a:buSzPct val="80000"/>
              <a:buFont typeface="Arial" panose="020B0604020202020204" pitchFamily="34" charset="0"/>
              <a:buChar char="•"/>
              <a:defRPr/>
            </a:pPr>
            <a:r>
              <a:rPr lang="en-US" dirty="0">
                <a:solidFill>
                  <a:schemeClr val="dk1"/>
                </a:solidFill>
              </a:rPr>
              <a:t>Made with fair trade &amp; organic coconut oil</a:t>
            </a:r>
          </a:p>
          <a:p>
            <a:pPr marL="171450" indent="-171450">
              <a:lnSpc>
                <a:spcPts val="2200"/>
              </a:lnSpc>
              <a:spcBef>
                <a:spcPts val="400"/>
              </a:spcBef>
              <a:buSzPct val="80000"/>
              <a:buFont typeface="Arial" panose="020B0604020202020204" pitchFamily="34" charset="0"/>
              <a:buChar char="•"/>
              <a:defRPr/>
            </a:pPr>
            <a:r>
              <a:rPr lang="en-US" dirty="0">
                <a:solidFill>
                  <a:schemeClr val="dk1"/>
                </a:solidFill>
              </a:rPr>
              <a:t>Made with organic coconut flour</a:t>
            </a:r>
          </a:p>
          <a:p>
            <a:pPr marL="171450" indent="-171450">
              <a:lnSpc>
                <a:spcPts val="2200"/>
              </a:lnSpc>
              <a:spcBef>
                <a:spcPts val="400"/>
              </a:spcBef>
              <a:buSzPct val="80000"/>
              <a:buFont typeface="Arial" panose="020B0604020202020204" pitchFamily="34" charset="0"/>
              <a:buChar char="•"/>
              <a:defRPr/>
            </a:pPr>
            <a:r>
              <a:rPr lang="en-US" dirty="0">
                <a:solidFill>
                  <a:schemeClr val="dk1"/>
                </a:solidFill>
              </a:rPr>
              <a:t>Organic aloe helps soothe gums</a:t>
            </a:r>
          </a:p>
          <a:p>
            <a:pPr marL="171450" indent="-171450">
              <a:lnSpc>
                <a:spcPts val="2200"/>
              </a:lnSpc>
              <a:spcBef>
                <a:spcPts val="400"/>
              </a:spcBef>
              <a:buSzPct val="80000"/>
              <a:buFont typeface="Arial" panose="020B0604020202020204" pitchFamily="34" charset="0"/>
              <a:buChar char="•"/>
              <a:defRPr/>
            </a:pPr>
            <a:r>
              <a:rPr lang="en-US" dirty="0">
                <a:solidFill>
                  <a:schemeClr val="dk1"/>
                </a:solidFill>
              </a:rPr>
              <a:t>Certified vegan and cruelty-free!</a:t>
            </a:r>
          </a:p>
          <a:p>
            <a:pPr marL="171450" indent="-171450">
              <a:lnSpc>
                <a:spcPts val="2200"/>
              </a:lnSpc>
              <a:spcBef>
                <a:spcPts val="400"/>
              </a:spcBef>
              <a:buSzPct val="80000"/>
              <a:buFont typeface="Arial" panose="020B0604020202020204" pitchFamily="34" charset="0"/>
              <a:buChar char="•"/>
              <a:defRPr/>
            </a:pPr>
            <a:r>
              <a:rPr lang="en-US" dirty="0">
                <a:solidFill>
                  <a:schemeClr val="dk1"/>
                </a:solidFill>
              </a:rPr>
              <a:t>No artificial preservatives or colors</a:t>
            </a:r>
          </a:p>
          <a:p>
            <a:pPr marL="171450" indent="-171450">
              <a:lnSpc>
                <a:spcPts val="2200"/>
              </a:lnSpc>
              <a:spcBef>
                <a:spcPts val="400"/>
              </a:spcBef>
              <a:buSzPct val="80000"/>
              <a:buFont typeface="Arial" panose="020B0604020202020204" pitchFamily="34" charset="0"/>
              <a:buChar char="•"/>
              <a:defRPr/>
            </a:pPr>
            <a:r>
              <a:rPr lang="en-US" dirty="0">
                <a:solidFill>
                  <a:schemeClr val="dk1"/>
                </a:solidFill>
              </a:rPr>
              <a:t>No artificial flavors or sweeteners</a:t>
            </a:r>
          </a:p>
        </p:txBody>
      </p:sp>
      <p:pic>
        <p:nvPicPr>
          <p:cNvPr id="9" name="Picture 8">
            <a:extLst>
              <a:ext uri="{FF2B5EF4-FFF2-40B4-BE49-F238E27FC236}">
                <a16:creationId xmlns:a16="http://schemas.microsoft.com/office/drawing/2014/main" id="{777401A6-2E58-7646-AD65-9B6EC52CE7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460" y="838166"/>
            <a:ext cx="2141703" cy="5441449"/>
          </a:xfrm>
          <a:prstGeom prst="rect">
            <a:avLst/>
          </a:prstGeom>
        </p:spPr>
      </p:pic>
      <p:sp>
        <p:nvSpPr>
          <p:cNvPr id="5" name="TextBox 4">
            <a:extLst>
              <a:ext uri="{FF2B5EF4-FFF2-40B4-BE49-F238E27FC236}">
                <a16:creationId xmlns:a16="http://schemas.microsoft.com/office/drawing/2014/main" id="{E83EDED9-FF68-BF43-A982-3E8D1F0EBFCD}"/>
              </a:ext>
            </a:extLst>
          </p:cNvPr>
          <p:cNvSpPr txBox="1"/>
          <p:nvPr/>
        </p:nvSpPr>
        <p:spPr bwMode="auto">
          <a:xfrm>
            <a:off x="3239576" y="4741745"/>
            <a:ext cx="8389545" cy="141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nSpc>
                <a:spcPts val="1750"/>
              </a:lnSpc>
            </a:pPr>
            <a:r>
              <a:rPr lang="en-US" sz="1400" dirty="0">
                <a:solidFill>
                  <a:srgbClr val="00358E"/>
                </a:solidFill>
                <a:cs typeface="BentonSansCond Book"/>
              </a:rPr>
              <a:t>Ingredients: Organic Glycerin,</a:t>
            </a:r>
            <a:r>
              <a:rPr lang="en-US" sz="1400" baseline="30000" dirty="0">
                <a:solidFill>
                  <a:srgbClr val="00358E"/>
                </a:solidFill>
                <a:cs typeface="BentonSansCond Book"/>
              </a:rPr>
              <a:t>***</a:t>
            </a:r>
            <a:r>
              <a:rPr lang="en-US" sz="1400" dirty="0">
                <a:solidFill>
                  <a:srgbClr val="00358E"/>
                </a:solidFill>
                <a:cs typeface="BentonSansCond Book"/>
              </a:rPr>
              <a:t> Organic Aloe </a:t>
            </a:r>
            <a:r>
              <a:rPr lang="en-US" sz="1400" dirty="0" err="1">
                <a:solidFill>
                  <a:srgbClr val="00358E"/>
                </a:solidFill>
                <a:cs typeface="BentonSansCond Book"/>
              </a:rPr>
              <a:t>Barbadensis</a:t>
            </a:r>
            <a:r>
              <a:rPr lang="en-US" sz="1400" dirty="0">
                <a:solidFill>
                  <a:srgbClr val="00358E"/>
                </a:solidFill>
                <a:cs typeface="BentonSansCond Book"/>
              </a:rPr>
              <a:t> Leaf Juice, Hydrated Silica, Calcium Carbonate, Xanthan</a:t>
            </a:r>
          </a:p>
          <a:p>
            <a:pPr>
              <a:lnSpc>
                <a:spcPts val="1750"/>
              </a:lnSpc>
            </a:pPr>
            <a:r>
              <a:rPr lang="en-US" sz="1400" dirty="0">
                <a:solidFill>
                  <a:srgbClr val="00358E"/>
                </a:solidFill>
                <a:cs typeface="BentonSansCond Book"/>
              </a:rPr>
              <a:t>Gum, Sodium Bicarbonate (Baking Soda), Potassium </a:t>
            </a:r>
            <a:r>
              <a:rPr lang="en-US" sz="1400" dirty="0" err="1">
                <a:solidFill>
                  <a:srgbClr val="00358E"/>
                </a:solidFill>
                <a:cs typeface="BentonSansCond Book"/>
              </a:rPr>
              <a:t>Cocoate</a:t>
            </a:r>
            <a:r>
              <a:rPr lang="en-US" sz="1400" dirty="0">
                <a:solidFill>
                  <a:srgbClr val="00358E"/>
                </a:solidFill>
                <a:cs typeface="BentonSansCond Book"/>
              </a:rPr>
              <a:t> (made with Organic Coconut Oil</a:t>
            </a:r>
            <a:r>
              <a:rPr lang="en-US" sz="1400" baseline="30000" dirty="0">
                <a:solidFill>
                  <a:srgbClr val="00358E"/>
                </a:solidFill>
                <a:cs typeface="BentonSansCond Book"/>
              </a:rPr>
              <a:t>*</a:t>
            </a:r>
            <a:r>
              <a:rPr lang="en-US" sz="1400" dirty="0">
                <a:solidFill>
                  <a:srgbClr val="00358E"/>
                </a:solidFill>
                <a:cs typeface="BentonSansCond Book"/>
              </a:rPr>
              <a:t>), Organic Essential</a:t>
            </a:r>
          </a:p>
          <a:p>
            <a:pPr>
              <a:lnSpc>
                <a:spcPts val="1750"/>
              </a:lnSpc>
            </a:pPr>
            <a:r>
              <a:rPr lang="en-US" sz="1400" dirty="0">
                <a:solidFill>
                  <a:srgbClr val="00358E"/>
                </a:solidFill>
                <a:cs typeface="BentonSansCond Book"/>
              </a:rPr>
              <a:t>Oils,</a:t>
            </a:r>
            <a:r>
              <a:rPr lang="en-US" sz="1400" baseline="30000" dirty="0">
                <a:solidFill>
                  <a:srgbClr val="00358E"/>
                </a:solidFill>
                <a:cs typeface="BentonSansCond Book"/>
              </a:rPr>
              <a:t>**</a:t>
            </a:r>
            <a:r>
              <a:rPr lang="en-US" sz="1400" dirty="0">
                <a:solidFill>
                  <a:srgbClr val="00358E"/>
                </a:solidFill>
                <a:cs typeface="BentonSansCond Book"/>
              </a:rPr>
              <a:t> Organic Menthol Crystals, Organic Coconut Flour, Organic Coconut Oil,</a:t>
            </a:r>
            <a:r>
              <a:rPr lang="en-US" sz="1400" baseline="30000" dirty="0">
                <a:solidFill>
                  <a:srgbClr val="00358E"/>
                </a:solidFill>
                <a:cs typeface="BentonSansCond Book"/>
              </a:rPr>
              <a:t>*</a:t>
            </a:r>
            <a:r>
              <a:rPr lang="en-US" sz="1400" dirty="0">
                <a:solidFill>
                  <a:srgbClr val="00358E"/>
                </a:solidFill>
                <a:cs typeface="BentonSansCond Book"/>
              </a:rPr>
              <a:t> Tocopherol, Citric Acid, Organic Stevia</a:t>
            </a:r>
          </a:p>
          <a:p>
            <a:pPr>
              <a:lnSpc>
                <a:spcPts val="1750"/>
              </a:lnSpc>
            </a:pPr>
            <a:r>
              <a:rPr lang="en-US" sz="1400" dirty="0" err="1">
                <a:solidFill>
                  <a:srgbClr val="00358E"/>
                </a:solidFill>
                <a:cs typeface="BentonSansCond Book"/>
              </a:rPr>
              <a:t>Rebaudiana</a:t>
            </a:r>
            <a:r>
              <a:rPr lang="en-US" sz="1400" dirty="0">
                <a:solidFill>
                  <a:srgbClr val="00358E"/>
                </a:solidFill>
                <a:cs typeface="BentonSansCond Book"/>
              </a:rPr>
              <a:t> Leaf Extract</a:t>
            </a:r>
          </a:p>
          <a:p>
            <a:pPr>
              <a:lnSpc>
                <a:spcPts val="1300"/>
              </a:lnSpc>
              <a:spcBef>
                <a:spcPts val="600"/>
              </a:spcBef>
            </a:pPr>
            <a:r>
              <a:rPr lang="en-US" sz="1000" kern="0" spc="100" baseline="30000" dirty="0">
                <a:solidFill>
                  <a:srgbClr val="00358E"/>
                </a:solidFill>
                <a:latin typeface="Trade Gothic LT Std Cn"/>
                <a:cs typeface="Trade Gothic LT Std Cn"/>
              </a:rPr>
              <a:t>*</a:t>
            </a:r>
            <a:r>
              <a:rPr lang="en-US" sz="1000" b="1" kern="0" spc="100" dirty="0">
                <a:solidFill>
                  <a:srgbClr val="00358E"/>
                </a:solidFill>
                <a:latin typeface="Trade Gothic LT Std Cn"/>
                <a:cs typeface="Trade Gothic LT Std Cn"/>
              </a:rPr>
              <a:t>CERTIFIED FAIR TRADE INGREDIENTS   </a:t>
            </a:r>
          </a:p>
          <a:p>
            <a:pPr>
              <a:lnSpc>
                <a:spcPts val="1300"/>
              </a:lnSpc>
            </a:pPr>
            <a:r>
              <a:rPr lang="en-US" sz="1000" baseline="30000" dirty="0">
                <a:solidFill>
                  <a:srgbClr val="00358E"/>
                </a:solidFill>
                <a:cs typeface="BentonSansCond Book"/>
              </a:rPr>
              <a:t>**</a:t>
            </a:r>
            <a:r>
              <a:rPr lang="en-US" sz="1000" dirty="0">
                <a:solidFill>
                  <a:srgbClr val="00358E"/>
                </a:solidFill>
                <a:cs typeface="BentonSansCond Book"/>
              </a:rPr>
              <a:t>Essential oils vary by scent. / </a:t>
            </a:r>
            <a:r>
              <a:rPr lang="en-US" sz="1000" baseline="30000" dirty="0">
                <a:solidFill>
                  <a:srgbClr val="00358E"/>
                </a:solidFill>
                <a:cs typeface="BentonSansCond Book"/>
              </a:rPr>
              <a:t>***</a:t>
            </a:r>
            <a:r>
              <a:rPr lang="en-US" sz="1000" dirty="0">
                <a:solidFill>
                  <a:srgbClr val="00358E"/>
                </a:solidFill>
                <a:cs typeface="BentonSansCond Book"/>
              </a:rPr>
              <a:t>Sourced from Organic Soy</a:t>
            </a:r>
          </a:p>
        </p:txBody>
      </p:sp>
      <p:sp>
        <p:nvSpPr>
          <p:cNvPr id="6" name="Rectangle 5">
            <a:extLst>
              <a:ext uri="{FF2B5EF4-FFF2-40B4-BE49-F238E27FC236}">
                <a16:creationId xmlns:a16="http://schemas.microsoft.com/office/drawing/2014/main" id="{606F7762-74F6-0642-82C0-4947C93A04A2}"/>
              </a:ext>
            </a:extLst>
          </p:cNvPr>
          <p:cNvSpPr/>
          <p:nvPr/>
        </p:nvSpPr>
        <p:spPr>
          <a:xfrm>
            <a:off x="7434349" y="1035126"/>
            <a:ext cx="4052573" cy="3620286"/>
          </a:xfrm>
          <a:prstGeom prst="rect">
            <a:avLst/>
          </a:prstGeom>
        </p:spPr>
        <p:txBody>
          <a:bodyPr wrap="square">
            <a:spAutoFit/>
          </a:bodyPr>
          <a:lstStyle/>
          <a:p>
            <a:pPr marL="171450" lvl="0" indent="-171450">
              <a:lnSpc>
                <a:spcPts val="2200"/>
              </a:lnSpc>
              <a:spcBef>
                <a:spcPts val="400"/>
              </a:spcBef>
              <a:buSzPct val="80000"/>
              <a:buFont typeface="Arial" panose="020B0604020202020204" pitchFamily="34" charset="0"/>
              <a:buChar char="•"/>
              <a:defRPr/>
            </a:pPr>
            <a:r>
              <a:rPr lang="en-US" dirty="0">
                <a:solidFill>
                  <a:schemeClr val="dk1"/>
                </a:solidFill>
              </a:rPr>
              <a:t>No synthetic detergents or foaming agents</a:t>
            </a:r>
          </a:p>
          <a:p>
            <a:pPr marL="171450" lvl="0" indent="-171450">
              <a:lnSpc>
                <a:spcPts val="2200"/>
              </a:lnSpc>
              <a:spcBef>
                <a:spcPts val="400"/>
              </a:spcBef>
              <a:buSzPct val="80000"/>
              <a:buFont typeface="Arial" panose="020B0604020202020204" pitchFamily="34" charset="0"/>
              <a:buChar char="•"/>
              <a:defRPr/>
            </a:pPr>
            <a:r>
              <a:rPr lang="en-US" kern="0" dirty="0">
                <a:solidFill>
                  <a:srgbClr val="00358E"/>
                </a:solidFill>
              </a:rPr>
              <a:t>Box made from 100% recycled paper, with a minimum of 35% post-consumer fiber</a:t>
            </a:r>
          </a:p>
          <a:p>
            <a:pPr marL="171450" lvl="0" indent="-171450">
              <a:lnSpc>
                <a:spcPts val="2200"/>
              </a:lnSpc>
              <a:spcBef>
                <a:spcPts val="400"/>
              </a:spcBef>
              <a:buSzPct val="80000"/>
              <a:buFont typeface="Arial" panose="020B0604020202020204" pitchFamily="34" charset="0"/>
              <a:buChar char="•"/>
              <a:defRPr/>
            </a:pPr>
            <a:r>
              <a:rPr lang="en-US" kern="0" dirty="0">
                <a:solidFill>
                  <a:srgbClr val="00358E"/>
                </a:solidFill>
              </a:rPr>
              <a:t>Among the first companies to use 100% HDPE plastic made partially from sugarcane for 5 oz tubes as well as TSA-compliant 1 oz. tubes</a:t>
            </a:r>
          </a:p>
          <a:p>
            <a:pPr marL="171450" lvl="0" indent="-171450">
              <a:lnSpc>
                <a:spcPts val="2200"/>
              </a:lnSpc>
              <a:spcBef>
                <a:spcPts val="400"/>
              </a:spcBef>
              <a:buSzPct val="80000"/>
              <a:buFont typeface="Arial" panose="020B0604020202020204" pitchFamily="34" charset="0"/>
              <a:buChar char="•"/>
              <a:defRPr/>
            </a:pPr>
            <a:r>
              <a:rPr lang="en-US" kern="0" dirty="0">
                <a:solidFill>
                  <a:srgbClr val="00358E"/>
                </a:solidFill>
              </a:rPr>
              <a:t>50% of tube comes from sugarcane—a more sustainable alternative to conventional petroleum-based plastics</a:t>
            </a:r>
          </a:p>
        </p:txBody>
      </p:sp>
    </p:spTree>
    <p:extLst>
      <p:ext uri="{BB962C8B-B14F-4D97-AF65-F5344CB8AC3E}">
        <p14:creationId xmlns:p14="http://schemas.microsoft.com/office/powerpoint/2010/main" val="264686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EVERY INGREDIENT HAS AN IMPORTANT FUNCTION</a:t>
            </a:r>
          </a:p>
        </p:txBody>
      </p:sp>
      <p:pic>
        <p:nvPicPr>
          <p:cNvPr id="6" name="Picture 5">
            <a:extLst>
              <a:ext uri="{FF2B5EF4-FFF2-40B4-BE49-F238E27FC236}">
                <a16:creationId xmlns:a16="http://schemas.microsoft.com/office/drawing/2014/main" id="{ECF2ACED-AAAB-4882-AF16-B513AE0942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200" y="88901"/>
            <a:ext cx="4267200" cy="6400800"/>
          </a:xfrm>
          <a:prstGeom prst="rect">
            <a:avLst/>
          </a:prstGeom>
        </p:spPr>
      </p:pic>
      <p:sp>
        <p:nvSpPr>
          <p:cNvPr id="7" name="Rectangle 6">
            <a:extLst>
              <a:ext uri="{FF2B5EF4-FFF2-40B4-BE49-F238E27FC236}">
                <a16:creationId xmlns:a16="http://schemas.microsoft.com/office/drawing/2014/main" id="{5450A9D6-AE92-4545-BD43-714701E63BAC}"/>
              </a:ext>
            </a:extLst>
          </p:cNvPr>
          <p:cNvSpPr/>
          <p:nvPr/>
        </p:nvSpPr>
        <p:spPr>
          <a:xfrm>
            <a:off x="3081242" y="1002891"/>
            <a:ext cx="8151197" cy="1250920"/>
          </a:xfrm>
          <a:prstGeom prst="rect">
            <a:avLst/>
          </a:prstGeom>
        </p:spPr>
        <p:txBody>
          <a:bodyPr wrap="square">
            <a:spAutoFit/>
          </a:bodyPr>
          <a:lstStyle/>
          <a:p>
            <a:pPr>
              <a:lnSpc>
                <a:spcPts val="2300"/>
              </a:lnSpc>
            </a:pPr>
            <a:r>
              <a:rPr lang="en-US" sz="1600" b="1" spc="100" dirty="0">
                <a:solidFill>
                  <a:srgbClr val="00358E"/>
                </a:solidFill>
                <a:latin typeface="Trade Gothic LT Std Cn" panose="00000506000000000000" pitchFamily="50" charset="0"/>
                <a:cs typeface="Trade Gothic LT Std Bold"/>
              </a:rPr>
              <a:t>A SIMPLE FORMULATION</a:t>
            </a:r>
            <a:r>
              <a:rPr lang="en-US" sz="1600" b="1" spc="100" dirty="0">
                <a:solidFill>
                  <a:srgbClr val="00358E"/>
                </a:solidFill>
                <a:latin typeface="Trade Gothic LT Std Cn"/>
                <a:cs typeface="Trade Gothic LT Std Bold"/>
              </a:rPr>
              <a:t>: </a:t>
            </a:r>
            <a:r>
              <a:rPr lang="en-US" sz="1600" dirty="0">
                <a:solidFill>
                  <a:srgbClr val="00358E"/>
                </a:solidFill>
                <a:cs typeface="BentonSansCond Book"/>
              </a:rPr>
              <a:t>Hydrated Silica and Calcium Carbonate act as natural, gentle </a:t>
            </a:r>
            <a:r>
              <a:rPr lang="en-US" sz="1600">
                <a:solidFill>
                  <a:srgbClr val="00358E"/>
                </a:solidFill>
                <a:cs typeface="BentonSansCond Book"/>
              </a:rPr>
              <a:t>abrasives that </a:t>
            </a:r>
            <a:r>
              <a:rPr lang="en-US" sz="1600" dirty="0">
                <a:solidFill>
                  <a:srgbClr val="00358E"/>
                </a:solidFill>
                <a:cs typeface="BentonSansCond Book"/>
              </a:rPr>
              <a:t>help to remove plaque, while Organic Aloe Juice helps to soothe irritated gums. Baking Soda and Potassium Cocoate (made with our own Organic &amp; Fair Trade Virgin Coconut Oil) are superb natural cleansers. Organic Essential Oils provide refreshing flavor.</a:t>
            </a:r>
          </a:p>
        </p:txBody>
      </p:sp>
      <p:graphicFrame>
        <p:nvGraphicFramePr>
          <p:cNvPr id="9" name="Table 8">
            <a:extLst>
              <a:ext uri="{FF2B5EF4-FFF2-40B4-BE49-F238E27FC236}">
                <a16:creationId xmlns:a16="http://schemas.microsoft.com/office/drawing/2014/main" id="{0BE7EF80-A5B8-4325-97AC-0B6275393BAF}"/>
              </a:ext>
            </a:extLst>
          </p:cNvPr>
          <p:cNvGraphicFramePr>
            <a:graphicFrameLocks noGrp="1"/>
          </p:cNvGraphicFramePr>
          <p:nvPr>
            <p:extLst>
              <p:ext uri="{D42A27DB-BD31-4B8C-83A1-F6EECF244321}">
                <p14:modId xmlns:p14="http://schemas.microsoft.com/office/powerpoint/2010/main" val="266137934"/>
              </p:ext>
            </p:extLst>
          </p:nvPr>
        </p:nvGraphicFramePr>
        <p:xfrm>
          <a:off x="3198860" y="2562808"/>
          <a:ext cx="8033579" cy="3429088"/>
        </p:xfrm>
        <a:graphic>
          <a:graphicData uri="http://schemas.openxmlformats.org/drawingml/2006/table">
            <a:tbl>
              <a:tblPr firstRow="1" bandRow="1"/>
              <a:tblGrid>
                <a:gridCol w="1665240">
                  <a:extLst>
                    <a:ext uri="{9D8B030D-6E8A-4147-A177-3AD203B41FA5}">
                      <a16:colId xmlns:a16="http://schemas.microsoft.com/office/drawing/2014/main" val="20000"/>
                    </a:ext>
                  </a:extLst>
                </a:gridCol>
                <a:gridCol w="6368339">
                  <a:extLst>
                    <a:ext uri="{9D8B030D-6E8A-4147-A177-3AD203B41FA5}">
                      <a16:colId xmlns:a16="http://schemas.microsoft.com/office/drawing/2014/main" val="20001"/>
                    </a:ext>
                  </a:extLst>
                </a:gridCol>
              </a:tblGrid>
              <a:tr h="426342">
                <a:tc>
                  <a:txBody>
                    <a:bodyPr/>
                    <a:lstStyle>
                      <a:lvl1pPr marL="0" algn="l" defTabSz="685783" rtl="0" eaLnBrk="1" latinLnBrk="0" hangingPunct="1">
                        <a:defRPr sz="1350" b="1" kern="1200">
                          <a:solidFill>
                            <a:schemeClr val="lt1"/>
                          </a:solidFill>
                          <a:latin typeface="BentonSansCond Book"/>
                        </a:defRPr>
                      </a:lvl1pPr>
                      <a:lvl2pPr marL="342892" algn="l" defTabSz="685783" rtl="0" eaLnBrk="1" latinLnBrk="0" hangingPunct="1">
                        <a:defRPr sz="1350" b="1" kern="1200">
                          <a:solidFill>
                            <a:schemeClr val="lt1"/>
                          </a:solidFill>
                          <a:latin typeface="BentonSansCond Book"/>
                        </a:defRPr>
                      </a:lvl2pPr>
                      <a:lvl3pPr marL="685783" algn="l" defTabSz="685783" rtl="0" eaLnBrk="1" latinLnBrk="0" hangingPunct="1">
                        <a:defRPr sz="1350" b="1" kern="1200">
                          <a:solidFill>
                            <a:schemeClr val="lt1"/>
                          </a:solidFill>
                          <a:latin typeface="BentonSansCond Book"/>
                        </a:defRPr>
                      </a:lvl3pPr>
                      <a:lvl4pPr marL="1028675" algn="l" defTabSz="685783" rtl="0" eaLnBrk="1" latinLnBrk="0" hangingPunct="1">
                        <a:defRPr sz="1350" b="1" kern="1200">
                          <a:solidFill>
                            <a:schemeClr val="lt1"/>
                          </a:solidFill>
                          <a:latin typeface="BentonSansCond Book"/>
                        </a:defRPr>
                      </a:lvl4pPr>
                      <a:lvl5pPr marL="1371566" algn="l" defTabSz="685783" rtl="0" eaLnBrk="1" latinLnBrk="0" hangingPunct="1">
                        <a:defRPr sz="1350" b="1" kern="1200">
                          <a:solidFill>
                            <a:schemeClr val="lt1"/>
                          </a:solidFill>
                          <a:latin typeface="BentonSansCond Book"/>
                        </a:defRPr>
                      </a:lvl5pPr>
                      <a:lvl6pPr marL="1714457" algn="l" defTabSz="685783" rtl="0" eaLnBrk="1" latinLnBrk="0" hangingPunct="1">
                        <a:defRPr sz="1350" b="1" kern="1200">
                          <a:solidFill>
                            <a:schemeClr val="lt1"/>
                          </a:solidFill>
                          <a:latin typeface="BentonSansCond Book"/>
                        </a:defRPr>
                      </a:lvl6pPr>
                      <a:lvl7pPr marL="2057348" algn="l" defTabSz="685783" rtl="0" eaLnBrk="1" latinLnBrk="0" hangingPunct="1">
                        <a:defRPr sz="1350" b="1" kern="1200">
                          <a:solidFill>
                            <a:schemeClr val="lt1"/>
                          </a:solidFill>
                          <a:latin typeface="BentonSansCond Book"/>
                        </a:defRPr>
                      </a:lvl7pPr>
                      <a:lvl8pPr marL="2400240" algn="l" defTabSz="685783" rtl="0" eaLnBrk="1" latinLnBrk="0" hangingPunct="1">
                        <a:defRPr sz="1350" b="1" kern="1200">
                          <a:solidFill>
                            <a:schemeClr val="lt1"/>
                          </a:solidFill>
                          <a:latin typeface="BentonSansCond Book"/>
                        </a:defRPr>
                      </a:lvl8pPr>
                      <a:lvl9pPr marL="2743132" algn="l" defTabSz="685783" rtl="0" eaLnBrk="1" latinLnBrk="0" hangingPunct="1">
                        <a:defRPr sz="1350" b="1" kern="1200">
                          <a:solidFill>
                            <a:schemeClr val="lt1"/>
                          </a:solidFill>
                          <a:latin typeface="BentonSansCond Book"/>
                        </a:defRPr>
                      </a:lvl9pPr>
                    </a:lstStyle>
                    <a:p>
                      <a:pPr algn="ctr"/>
                      <a:r>
                        <a:rPr lang="en-US" sz="1600" b="1" spc="100" dirty="0">
                          <a:solidFill>
                            <a:srgbClr val="00358E"/>
                          </a:solidFill>
                          <a:latin typeface="Trade Gothic LT Std Cn"/>
                          <a:cs typeface="Trade Gothic LT Std Cn"/>
                        </a:rPr>
                        <a:t>BENEFIT</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190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b="1" kern="1200">
                          <a:solidFill>
                            <a:schemeClr val="lt1"/>
                          </a:solidFill>
                          <a:latin typeface="BentonSansCond Book"/>
                        </a:defRPr>
                      </a:lvl1pPr>
                      <a:lvl2pPr marL="342892" algn="l" defTabSz="685783" rtl="0" eaLnBrk="1" latinLnBrk="0" hangingPunct="1">
                        <a:defRPr sz="1350" b="1" kern="1200">
                          <a:solidFill>
                            <a:schemeClr val="lt1"/>
                          </a:solidFill>
                          <a:latin typeface="BentonSansCond Book"/>
                        </a:defRPr>
                      </a:lvl2pPr>
                      <a:lvl3pPr marL="685783" algn="l" defTabSz="685783" rtl="0" eaLnBrk="1" latinLnBrk="0" hangingPunct="1">
                        <a:defRPr sz="1350" b="1" kern="1200">
                          <a:solidFill>
                            <a:schemeClr val="lt1"/>
                          </a:solidFill>
                          <a:latin typeface="BentonSansCond Book"/>
                        </a:defRPr>
                      </a:lvl3pPr>
                      <a:lvl4pPr marL="1028675" algn="l" defTabSz="685783" rtl="0" eaLnBrk="1" latinLnBrk="0" hangingPunct="1">
                        <a:defRPr sz="1350" b="1" kern="1200">
                          <a:solidFill>
                            <a:schemeClr val="lt1"/>
                          </a:solidFill>
                          <a:latin typeface="BentonSansCond Book"/>
                        </a:defRPr>
                      </a:lvl4pPr>
                      <a:lvl5pPr marL="1371566" algn="l" defTabSz="685783" rtl="0" eaLnBrk="1" latinLnBrk="0" hangingPunct="1">
                        <a:defRPr sz="1350" b="1" kern="1200">
                          <a:solidFill>
                            <a:schemeClr val="lt1"/>
                          </a:solidFill>
                          <a:latin typeface="BentonSansCond Book"/>
                        </a:defRPr>
                      </a:lvl5pPr>
                      <a:lvl6pPr marL="1714457" algn="l" defTabSz="685783" rtl="0" eaLnBrk="1" latinLnBrk="0" hangingPunct="1">
                        <a:defRPr sz="1350" b="1" kern="1200">
                          <a:solidFill>
                            <a:schemeClr val="lt1"/>
                          </a:solidFill>
                          <a:latin typeface="BentonSansCond Book"/>
                        </a:defRPr>
                      </a:lvl6pPr>
                      <a:lvl7pPr marL="2057348" algn="l" defTabSz="685783" rtl="0" eaLnBrk="1" latinLnBrk="0" hangingPunct="1">
                        <a:defRPr sz="1350" b="1" kern="1200">
                          <a:solidFill>
                            <a:schemeClr val="lt1"/>
                          </a:solidFill>
                          <a:latin typeface="BentonSansCond Book"/>
                        </a:defRPr>
                      </a:lvl7pPr>
                      <a:lvl8pPr marL="2400240" algn="l" defTabSz="685783" rtl="0" eaLnBrk="1" latinLnBrk="0" hangingPunct="1">
                        <a:defRPr sz="1350" b="1" kern="1200">
                          <a:solidFill>
                            <a:schemeClr val="lt1"/>
                          </a:solidFill>
                          <a:latin typeface="BentonSansCond Book"/>
                        </a:defRPr>
                      </a:lvl8pPr>
                      <a:lvl9pPr marL="2743132" algn="l" defTabSz="685783" rtl="0" eaLnBrk="1" latinLnBrk="0" hangingPunct="1">
                        <a:defRPr sz="1350" b="1" kern="1200">
                          <a:solidFill>
                            <a:schemeClr val="lt1"/>
                          </a:solidFill>
                          <a:latin typeface="BentonSansCond Book"/>
                        </a:defRPr>
                      </a:lvl9pPr>
                    </a:lstStyle>
                    <a:p>
                      <a:pPr algn="ctr"/>
                      <a:r>
                        <a:rPr lang="en-US" sz="1600" b="1" spc="100" dirty="0">
                          <a:solidFill>
                            <a:srgbClr val="00358E"/>
                          </a:solidFill>
                          <a:latin typeface="Trade Gothic LT Std Cn"/>
                          <a:cs typeface="Trade Gothic LT Std Cn"/>
                        </a:rPr>
                        <a:t>DR. BRONNER’S ALL-ONE TOOTHPASTE</a:t>
                      </a:r>
                    </a:p>
                  </a:txBody>
                  <a:tcPr anchor="ctr">
                    <a:lnL w="6350" cap="flat" cmpd="sng" algn="ctr">
                      <a:solidFill>
                        <a:srgbClr val="2E508D"/>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7380">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b="0" i="0" kern="0" spc="0" baseline="0" dirty="0">
                          <a:solidFill>
                            <a:srgbClr val="00358E"/>
                          </a:solidFill>
                          <a:latin typeface="BentonSansCond Medium" pitchFamily="2" charset="77"/>
                          <a:cs typeface="Trade Gothic LT Std Cn"/>
                        </a:rPr>
                        <a:t>Whitens Teeth</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kern="1200" dirty="0">
                          <a:solidFill>
                            <a:srgbClr val="00358E"/>
                          </a:solidFill>
                          <a:latin typeface="BentonSansCond Book"/>
                          <a:ea typeface="+mn-ea"/>
                          <a:cs typeface="BentonSansCond Book"/>
                        </a:rPr>
                        <a:t>Baking Soda (Sodium Bicarbonate), Hydrated Silica</a:t>
                      </a:r>
                      <a:endParaRPr lang="en-US" sz="1600" dirty="0">
                        <a:solidFill>
                          <a:srgbClr val="00358E"/>
                        </a:solidFill>
                        <a:latin typeface="BentonSansCond Book"/>
                        <a:cs typeface="BentonSansCond Book"/>
                      </a:endParaRPr>
                    </a:p>
                  </a:txBody>
                  <a:tcPr anchor="ctr">
                    <a:lnL w="6350" cap="flat" cmpd="sng" algn="ctr">
                      <a:solidFill>
                        <a:srgbClr val="2E508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5191">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b="0" i="0" kern="0" spc="0" baseline="0" dirty="0">
                          <a:solidFill>
                            <a:srgbClr val="00358E"/>
                          </a:solidFill>
                          <a:latin typeface="BentonSansCond Medium" pitchFamily="2" charset="77"/>
                          <a:cs typeface="Trade Gothic LT Std Cn"/>
                        </a:rPr>
                        <a:t>Anti-plaque</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dirty="0">
                          <a:solidFill>
                            <a:srgbClr val="00358E"/>
                          </a:solidFill>
                          <a:latin typeface="BentonSansCond Book"/>
                          <a:cs typeface="BentonSansCond Book"/>
                        </a:rPr>
                        <a:t>Calcium Carbonate, Hydrated Silica</a:t>
                      </a:r>
                    </a:p>
                  </a:txBody>
                  <a:tcPr anchor="ctr">
                    <a:lnL w="6350" cap="flat" cmpd="sng" algn="ctr">
                      <a:solidFill>
                        <a:srgbClr val="2E508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9266">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b="0" i="0" kern="0" spc="0" baseline="0" dirty="0">
                          <a:solidFill>
                            <a:srgbClr val="00358E"/>
                          </a:solidFill>
                          <a:latin typeface="BentonSansCond Medium" pitchFamily="2" charset="77"/>
                          <a:cs typeface="Trade Gothic LT Std Cn"/>
                        </a:rPr>
                        <a:t>Cleaning</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dirty="0">
                          <a:solidFill>
                            <a:srgbClr val="00358E"/>
                          </a:solidFill>
                          <a:latin typeface="BentonSansCond Book"/>
                          <a:cs typeface="BentonSansCond Book"/>
                        </a:rPr>
                        <a:t>Potassium </a:t>
                      </a:r>
                      <a:r>
                        <a:rPr lang="en-US" sz="1600" dirty="0" err="1">
                          <a:solidFill>
                            <a:srgbClr val="00358E"/>
                          </a:solidFill>
                          <a:latin typeface="BentonSansCond Book"/>
                          <a:cs typeface="BentonSansCond Book"/>
                        </a:rPr>
                        <a:t>Cocoate</a:t>
                      </a:r>
                      <a:r>
                        <a:rPr lang="en-US" sz="1600" dirty="0">
                          <a:solidFill>
                            <a:srgbClr val="00358E"/>
                          </a:solidFill>
                          <a:latin typeface="BentonSansCond Book"/>
                          <a:cs typeface="BentonSansCond Book"/>
                        </a:rPr>
                        <a:t>, Baking Soda (Sodium Bicarbonate), Organic Coconut Oil</a:t>
                      </a:r>
                    </a:p>
                  </a:txBody>
                  <a:tcPr anchor="ctr">
                    <a:lnL w="6350" cap="flat" cmpd="sng" algn="ctr">
                      <a:solidFill>
                        <a:srgbClr val="2E508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9266">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b="0" i="0" kern="0" spc="0" baseline="0" dirty="0">
                          <a:solidFill>
                            <a:srgbClr val="00358E"/>
                          </a:solidFill>
                          <a:latin typeface="BentonSansCond Medium" pitchFamily="2" charset="77"/>
                          <a:cs typeface="Trade Gothic LT Std Cn"/>
                        </a:rPr>
                        <a:t>Freshens Breath</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358E"/>
                          </a:solidFill>
                          <a:latin typeface="+mn-lt"/>
                          <a:cs typeface="BentonSansCond Book"/>
                        </a:rPr>
                        <a:t>Organic Menthol </a:t>
                      </a:r>
                      <a:r>
                        <a:rPr lang="en-US" sz="1600" dirty="0">
                          <a:solidFill>
                            <a:srgbClr val="00358E"/>
                          </a:solidFill>
                          <a:latin typeface="BentonSansCond Book"/>
                          <a:cs typeface="BentonSansCond Book"/>
                        </a:rPr>
                        <a:t>Crystals</a:t>
                      </a:r>
                    </a:p>
                  </a:txBody>
                  <a:tcPr anchor="ctr">
                    <a:lnL w="6350" cap="flat" cmpd="sng" algn="ctr">
                      <a:solidFill>
                        <a:srgbClr val="2E508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5777">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algn="ctr"/>
                      <a:r>
                        <a:rPr lang="en-US" sz="1600" b="0" i="0" kern="0" spc="0" baseline="0" dirty="0">
                          <a:solidFill>
                            <a:srgbClr val="00358E"/>
                          </a:solidFill>
                          <a:latin typeface="BentonSansCond Medium" pitchFamily="2" charset="77"/>
                          <a:cs typeface="Trade Gothic LT Std Cn"/>
                        </a:rPr>
                        <a:t>Polishing</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358E"/>
                          </a:solidFill>
                          <a:latin typeface="BentonSansCond Book"/>
                          <a:cs typeface="BentonSansCond Book"/>
                        </a:rPr>
                        <a:t>Organic Coconut Flour, Organic Fair Trade Coconut Oil, Hydrated Silica </a:t>
                      </a:r>
                    </a:p>
                  </a:txBody>
                  <a:tcPr anchor="ctr">
                    <a:lnL w="6350" cap="flat" cmpd="sng" algn="ctr">
                      <a:solidFill>
                        <a:srgbClr val="2E508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5777">
                <a:tc>
                  <a:txBody>
                    <a:bodyPr/>
                    <a:lstStyle/>
                    <a:p>
                      <a:pPr algn="ctr"/>
                      <a:r>
                        <a:rPr lang="en-US" sz="1600" b="0" i="0" kern="0" spc="0" baseline="0" dirty="0">
                          <a:solidFill>
                            <a:srgbClr val="00358E"/>
                          </a:solidFill>
                          <a:latin typeface="BentonSansCond Medium" pitchFamily="2" charset="77"/>
                          <a:cs typeface="Trade Gothic LT Std Cn"/>
                        </a:rPr>
                        <a:t>Soothes Gums</a:t>
                      </a:r>
                    </a:p>
                  </a:txBody>
                  <a:tcPr anchor="ctr">
                    <a:lnL w="19050" cap="flat" cmpd="sng" algn="ctr">
                      <a:noFill/>
                      <a:prstDash val="solid"/>
                      <a:round/>
                      <a:headEnd type="none" w="med" len="med"/>
                      <a:tailEnd type="none" w="med" len="med"/>
                    </a:lnL>
                    <a:lnR w="6350" cap="flat" cmpd="sng" algn="ctr">
                      <a:solidFill>
                        <a:srgbClr val="2E508D"/>
                      </a:solid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358E"/>
                          </a:solidFill>
                          <a:latin typeface="BentonSansCond Book"/>
                          <a:cs typeface="BentonSansCond Book"/>
                        </a:rPr>
                        <a:t>Organic Aloe Leaf Juice</a:t>
                      </a:r>
                    </a:p>
                  </a:txBody>
                  <a:tcPr anchor="ctr">
                    <a:lnL w="6350" cap="flat" cmpd="sng" algn="ctr">
                      <a:solidFill>
                        <a:srgbClr val="2E508D"/>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2E508D"/>
                      </a:solidFill>
                      <a:prstDash val="solid"/>
                      <a:round/>
                      <a:headEnd type="none" w="med" len="med"/>
                      <a:tailEnd type="none" w="med" len="med"/>
                    </a:lnT>
                    <a:lnB w="6350"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9911891"/>
                  </a:ext>
                </a:extLst>
              </a:tr>
            </a:tbl>
          </a:graphicData>
        </a:graphic>
      </p:graphicFrame>
    </p:spTree>
    <p:extLst>
      <p:ext uri="{BB962C8B-B14F-4D97-AF65-F5344CB8AC3E}">
        <p14:creationId xmlns:p14="http://schemas.microsoft.com/office/powerpoint/2010/main" val="388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2A66768-7374-4E43-8A96-70E3110F3FBA}"/>
              </a:ext>
            </a:extLst>
          </p:cNvPr>
          <p:cNvSpPr>
            <a:spLocks noGrp="1"/>
          </p:cNvSpPr>
          <p:nvPr>
            <p:ph type="sldNum" sz="quarter" idx="11"/>
          </p:nvPr>
        </p:nvSpPr>
        <p:spPr/>
        <p:txBody>
          <a:bodyPr/>
          <a:lstStyle/>
          <a:p>
            <a:r>
              <a:rPr lang="en-US" dirty="0"/>
              <a:t>6</a:t>
            </a:r>
          </a:p>
        </p:txBody>
      </p:sp>
      <p:pic>
        <p:nvPicPr>
          <p:cNvPr id="4" name="Picture 3">
            <a:extLst>
              <a:ext uri="{FF2B5EF4-FFF2-40B4-BE49-F238E27FC236}">
                <a16:creationId xmlns:a16="http://schemas.microsoft.com/office/drawing/2014/main" id="{F6CFA8C9-5C54-A24D-8AFF-52E6485582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5918200" y="-2717"/>
            <a:ext cx="6272275" cy="6863435"/>
          </a:xfrm>
          <a:prstGeom prst="rect">
            <a:avLst/>
          </a:prstGeom>
        </p:spPr>
      </p:pic>
      <p:sp>
        <p:nvSpPr>
          <p:cNvPr id="7" name="TextBox 6">
            <a:extLst>
              <a:ext uri="{FF2B5EF4-FFF2-40B4-BE49-F238E27FC236}">
                <a16:creationId xmlns:a16="http://schemas.microsoft.com/office/drawing/2014/main" id="{CEF586EA-74DF-D34E-8CB0-A0DA6E975C3E}"/>
              </a:ext>
            </a:extLst>
          </p:cNvPr>
          <p:cNvSpPr txBox="1"/>
          <p:nvPr/>
        </p:nvSpPr>
        <p:spPr>
          <a:xfrm>
            <a:off x="365760" y="1246424"/>
            <a:ext cx="4545874" cy="3683060"/>
          </a:xfrm>
          <a:prstGeom prst="rect">
            <a:avLst/>
          </a:prstGeom>
          <a:noFill/>
        </p:spPr>
        <p:txBody>
          <a:bodyPr wrap="square" rtlCol="0" anchor="t">
            <a:spAutoFit/>
          </a:bodyPr>
          <a:lstStyle/>
          <a:p>
            <a:pPr marL="174625" indent="-174625">
              <a:lnSpc>
                <a:spcPts val="2400"/>
              </a:lnSpc>
              <a:spcBef>
                <a:spcPts val="800"/>
              </a:spcBef>
              <a:buFont typeface="Arial" panose="020B0604020202020204" pitchFamily="34" charset="0"/>
              <a:buChar char="•"/>
            </a:pPr>
            <a:r>
              <a:rPr lang="en-US" sz="2000" dirty="0"/>
              <a:t>Carrageenan</a:t>
            </a:r>
          </a:p>
          <a:p>
            <a:pPr marL="174625" indent="-174625">
              <a:lnSpc>
                <a:spcPts val="2400"/>
              </a:lnSpc>
              <a:spcBef>
                <a:spcPts val="800"/>
              </a:spcBef>
              <a:buFont typeface="Arial" panose="020B0604020202020204" pitchFamily="34" charset="0"/>
              <a:buChar char="•"/>
            </a:pPr>
            <a:r>
              <a:rPr lang="en-US" sz="2000" dirty="0"/>
              <a:t>Artificial colors</a:t>
            </a:r>
          </a:p>
          <a:p>
            <a:pPr marL="174625" indent="-174625">
              <a:lnSpc>
                <a:spcPts val="2400"/>
              </a:lnSpc>
              <a:spcBef>
                <a:spcPts val="800"/>
              </a:spcBef>
              <a:buFont typeface="Arial" panose="020B0604020202020204" pitchFamily="34" charset="0"/>
              <a:buChar char="•"/>
            </a:pPr>
            <a:r>
              <a:rPr lang="en-US" sz="2000" dirty="0"/>
              <a:t>Artificial flavor </a:t>
            </a:r>
          </a:p>
          <a:p>
            <a:pPr marL="174625" indent="-174625">
              <a:lnSpc>
                <a:spcPts val="2400"/>
              </a:lnSpc>
              <a:spcBef>
                <a:spcPts val="800"/>
              </a:spcBef>
              <a:buFont typeface="Arial" panose="020B0604020202020204" pitchFamily="34" charset="0"/>
              <a:buChar char="•"/>
            </a:pPr>
            <a:r>
              <a:rPr lang="en-US" sz="2000" dirty="0"/>
              <a:t>Synthetic detergent foaming agents</a:t>
            </a:r>
          </a:p>
          <a:p>
            <a:pPr marL="174625" indent="-174625">
              <a:lnSpc>
                <a:spcPts val="2400"/>
              </a:lnSpc>
              <a:spcBef>
                <a:spcPts val="800"/>
              </a:spcBef>
              <a:buFont typeface="Arial" panose="020B0604020202020204" pitchFamily="34" charset="0"/>
              <a:buChar char="•"/>
            </a:pPr>
            <a:r>
              <a:rPr lang="en-US" sz="2000" dirty="0"/>
              <a:t>Synthetic preservatives</a:t>
            </a:r>
          </a:p>
          <a:p>
            <a:pPr marL="174625" indent="-174625">
              <a:lnSpc>
                <a:spcPts val="2400"/>
              </a:lnSpc>
              <a:spcBef>
                <a:spcPts val="800"/>
              </a:spcBef>
              <a:buFont typeface="Arial" panose="020B0604020202020204" pitchFamily="34" charset="0"/>
              <a:buChar char="•"/>
            </a:pPr>
            <a:r>
              <a:rPr lang="en-US" sz="2000" dirty="0"/>
              <a:t>Artificial sweeteners</a:t>
            </a:r>
          </a:p>
          <a:p>
            <a:pPr marL="174625" indent="-174625">
              <a:lnSpc>
                <a:spcPts val="2400"/>
              </a:lnSpc>
              <a:spcBef>
                <a:spcPts val="800"/>
              </a:spcBef>
              <a:buFont typeface="Arial" panose="020B0604020202020204" pitchFamily="34" charset="0"/>
              <a:buChar char="•"/>
            </a:pPr>
            <a:r>
              <a:rPr lang="en-US" sz="2000" dirty="0"/>
              <a:t>Gluten</a:t>
            </a:r>
          </a:p>
          <a:p>
            <a:pPr marL="174625" indent="-174625">
              <a:lnSpc>
                <a:spcPts val="2400"/>
              </a:lnSpc>
              <a:spcBef>
                <a:spcPts val="800"/>
              </a:spcBef>
              <a:buFont typeface="Arial" panose="020B0604020202020204" pitchFamily="34" charset="0"/>
              <a:buChar char="•"/>
            </a:pPr>
            <a:r>
              <a:rPr lang="en-US" sz="2000" dirty="0"/>
              <a:t>Fluoride</a:t>
            </a:r>
          </a:p>
          <a:p>
            <a:pPr marL="174625" indent="-174625">
              <a:lnSpc>
                <a:spcPts val="2400"/>
              </a:lnSpc>
              <a:spcBef>
                <a:spcPts val="800"/>
              </a:spcBef>
              <a:buFont typeface="Arial" panose="020B0604020202020204" pitchFamily="34" charset="0"/>
              <a:buChar char="•"/>
            </a:pPr>
            <a:r>
              <a:rPr lang="en-US" sz="2000" dirty="0"/>
              <a:t>Animal products</a:t>
            </a:r>
          </a:p>
        </p:txBody>
      </p:sp>
      <p:sp>
        <p:nvSpPr>
          <p:cNvPr id="8" name="TextBox 7">
            <a:extLst>
              <a:ext uri="{FF2B5EF4-FFF2-40B4-BE49-F238E27FC236}">
                <a16:creationId xmlns:a16="http://schemas.microsoft.com/office/drawing/2014/main" id="{EEA9C30B-FA02-3F43-932E-7A694FFFE696}"/>
              </a:ext>
            </a:extLst>
          </p:cNvPr>
          <p:cNvSpPr txBox="1"/>
          <p:nvPr/>
        </p:nvSpPr>
        <p:spPr>
          <a:xfrm>
            <a:off x="365760" y="226360"/>
            <a:ext cx="5552440" cy="970779"/>
          </a:xfrm>
          <a:prstGeom prst="rect">
            <a:avLst/>
          </a:prstGeom>
          <a:noFill/>
        </p:spPr>
        <p:txBody>
          <a:bodyPr wrap="square" rtlCol="0" anchor="ctr">
            <a:spAutoFit/>
          </a:bodyPr>
          <a:lstStyle/>
          <a:p>
            <a:pPr>
              <a:lnSpc>
                <a:spcPts val="3400"/>
              </a:lnSpc>
            </a:pPr>
            <a:r>
              <a:rPr lang="en-US" sz="3000" b="1" spc="150" dirty="0">
                <a:latin typeface="+mj-lt"/>
              </a:rPr>
              <a:t>ONLY THE BEST INGREDIENTS, WHICH MEANS YOU WON’T FIND:</a:t>
            </a:r>
          </a:p>
        </p:txBody>
      </p:sp>
    </p:spTree>
    <p:extLst>
      <p:ext uri="{BB962C8B-B14F-4D97-AF65-F5344CB8AC3E}">
        <p14:creationId xmlns:p14="http://schemas.microsoft.com/office/powerpoint/2010/main" val="79271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able, sitting, small, brown&#10;&#10;Description automatically generated">
            <a:extLst>
              <a:ext uri="{FF2B5EF4-FFF2-40B4-BE49-F238E27FC236}">
                <a16:creationId xmlns:a16="http://schemas.microsoft.com/office/drawing/2014/main" id="{46229A30-09F4-4506-BF62-0105BFF972D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 y="0"/>
            <a:ext cx="6502401" cy="6858000"/>
          </a:xfrm>
        </p:spPr>
      </p:pic>
      <p:sp>
        <p:nvSpPr>
          <p:cNvPr id="3" name="Title 2">
            <a:extLst>
              <a:ext uri="{FF2B5EF4-FFF2-40B4-BE49-F238E27FC236}">
                <a16:creationId xmlns:a16="http://schemas.microsoft.com/office/drawing/2014/main" id="{04036BE6-31DB-6244-9B88-9F532101F021}"/>
              </a:ext>
            </a:extLst>
          </p:cNvPr>
          <p:cNvSpPr>
            <a:spLocks noGrp="1"/>
          </p:cNvSpPr>
          <p:nvPr>
            <p:ph type="title"/>
          </p:nvPr>
        </p:nvSpPr>
        <p:spPr>
          <a:xfrm>
            <a:off x="7018878" y="1"/>
            <a:ext cx="5173122" cy="1002890"/>
          </a:xfrm>
        </p:spPr>
        <p:txBody>
          <a:bodyPr/>
          <a:lstStyle/>
          <a:p>
            <a:pPr algn="l"/>
            <a:r>
              <a:rPr lang="en-US" dirty="0"/>
              <a:t>As seen in:</a:t>
            </a:r>
          </a:p>
        </p:txBody>
      </p:sp>
      <p:pic>
        <p:nvPicPr>
          <p:cNvPr id="9" name="Picture 3">
            <a:extLst>
              <a:ext uri="{FF2B5EF4-FFF2-40B4-BE49-F238E27FC236}">
                <a16:creationId xmlns:a16="http://schemas.microsoft.com/office/drawing/2014/main" id="{E6B0A4A8-9033-406F-A536-DA7139D84AA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096050" y="905776"/>
            <a:ext cx="1246439" cy="359393"/>
          </a:xfrm>
          <a:prstGeom prst="rect">
            <a:avLst/>
          </a:prstGeom>
        </p:spPr>
      </p:pic>
      <p:sp>
        <p:nvSpPr>
          <p:cNvPr id="11" name="TextBox 10">
            <a:extLst>
              <a:ext uri="{FF2B5EF4-FFF2-40B4-BE49-F238E27FC236}">
                <a16:creationId xmlns:a16="http://schemas.microsoft.com/office/drawing/2014/main" id="{C02F23A1-A097-440C-8C51-311D0DA62644}"/>
              </a:ext>
            </a:extLst>
          </p:cNvPr>
          <p:cNvSpPr txBox="1"/>
          <p:nvPr/>
        </p:nvSpPr>
        <p:spPr>
          <a:xfrm>
            <a:off x="7018877" y="1363436"/>
            <a:ext cx="4631255" cy="667555"/>
          </a:xfrm>
          <a:prstGeom prst="rect">
            <a:avLst/>
          </a:prstGeom>
          <a:noFill/>
        </p:spPr>
        <p:txBody>
          <a:bodyPr wrap="square" rtlCol="0">
            <a:spAutoFit/>
          </a:bodyPr>
          <a:lstStyle/>
          <a:p>
            <a:pPr>
              <a:lnSpc>
                <a:spcPts val="2300"/>
              </a:lnSpc>
            </a:pPr>
            <a:r>
              <a:rPr lang="en-US" dirty="0">
                <a:latin typeface="BentonSansCond Medium" pitchFamily="2" charset="77"/>
              </a:rPr>
              <a:t>These Are Allure Editors’ Favorite New Beauty Products for 2020</a:t>
            </a:r>
          </a:p>
        </p:txBody>
      </p:sp>
      <p:pic>
        <p:nvPicPr>
          <p:cNvPr id="13" name="Picture 12">
            <a:extLst>
              <a:ext uri="{FF2B5EF4-FFF2-40B4-BE49-F238E27FC236}">
                <a16:creationId xmlns:a16="http://schemas.microsoft.com/office/drawing/2014/main" id="{270CF5A6-A72A-4A8F-A4FD-1F65A8F40665}"/>
              </a:ext>
            </a:extLst>
          </p:cNvPr>
          <p:cNvPicPr>
            <a:picLocks noChangeAspect="1"/>
          </p:cNvPicPr>
          <p:nvPr/>
        </p:nvPicPr>
        <p:blipFill>
          <a:blip r:embed="rId6" cstate="screen">
            <a:clrChange>
              <a:clrFrom>
                <a:srgbClr val="FFFFFF"/>
              </a:clrFrom>
              <a:clrTo>
                <a:srgbClr val="FFFFFF">
                  <a:alpha val="0"/>
                </a:srgbClr>
              </a:clrTo>
            </a:clrChange>
            <a:duotone>
              <a:prstClr val="black"/>
              <a:schemeClr val="bg1">
                <a:tint val="45000"/>
                <a:satMod val="400000"/>
              </a:schemeClr>
            </a:duotone>
            <a:extLst>
              <a:ext uri="{28A0092B-C50C-407E-A947-70E740481C1C}">
                <a14:useLocalDpi xmlns:a14="http://schemas.microsoft.com/office/drawing/2010/main"/>
              </a:ext>
            </a:extLst>
          </a:blip>
          <a:srcRect/>
          <a:stretch/>
        </p:blipFill>
        <p:spPr>
          <a:xfrm>
            <a:off x="7101047" y="3328416"/>
            <a:ext cx="1079270" cy="574172"/>
          </a:xfrm>
          <a:prstGeom prst="rect">
            <a:avLst/>
          </a:prstGeom>
        </p:spPr>
      </p:pic>
      <p:sp>
        <p:nvSpPr>
          <p:cNvPr id="15" name="TextBox 14">
            <a:extLst>
              <a:ext uri="{FF2B5EF4-FFF2-40B4-BE49-F238E27FC236}">
                <a16:creationId xmlns:a16="http://schemas.microsoft.com/office/drawing/2014/main" id="{88EAE9C7-A5CA-499F-A310-095025985486}"/>
              </a:ext>
            </a:extLst>
          </p:cNvPr>
          <p:cNvSpPr txBox="1"/>
          <p:nvPr/>
        </p:nvSpPr>
        <p:spPr>
          <a:xfrm>
            <a:off x="7018878" y="2704387"/>
            <a:ext cx="4339354" cy="372603"/>
          </a:xfrm>
          <a:prstGeom prst="rect">
            <a:avLst/>
          </a:prstGeom>
          <a:noFill/>
        </p:spPr>
        <p:txBody>
          <a:bodyPr wrap="square" rtlCol="0">
            <a:spAutoFit/>
          </a:bodyPr>
          <a:lstStyle/>
          <a:p>
            <a:pPr>
              <a:lnSpc>
                <a:spcPts val="2300"/>
              </a:lnSpc>
            </a:pPr>
            <a:r>
              <a:rPr lang="en-US" dirty="0">
                <a:latin typeface="BentonSansCond Medium" pitchFamily="2" charset="77"/>
              </a:rPr>
              <a:t>Dr. Bronner’s Unveils New Toothpaste</a:t>
            </a:r>
          </a:p>
        </p:txBody>
      </p:sp>
      <p:sp>
        <p:nvSpPr>
          <p:cNvPr id="17" name="TextBox 16">
            <a:extLst>
              <a:ext uri="{FF2B5EF4-FFF2-40B4-BE49-F238E27FC236}">
                <a16:creationId xmlns:a16="http://schemas.microsoft.com/office/drawing/2014/main" id="{9B1DDBE5-7AF8-4DB4-A54C-1248C29D0637}"/>
              </a:ext>
            </a:extLst>
          </p:cNvPr>
          <p:cNvSpPr txBox="1"/>
          <p:nvPr/>
        </p:nvSpPr>
        <p:spPr>
          <a:xfrm>
            <a:off x="7018878" y="3957149"/>
            <a:ext cx="4255334" cy="372603"/>
          </a:xfrm>
          <a:prstGeom prst="rect">
            <a:avLst/>
          </a:prstGeom>
          <a:noFill/>
        </p:spPr>
        <p:txBody>
          <a:bodyPr wrap="square" rtlCol="0">
            <a:spAutoFit/>
          </a:bodyPr>
          <a:lstStyle/>
          <a:p>
            <a:pPr>
              <a:lnSpc>
                <a:spcPts val="2300"/>
              </a:lnSpc>
            </a:pPr>
            <a:r>
              <a:rPr lang="en-US" dirty="0">
                <a:latin typeface="BentonSansCond Medium" pitchFamily="2" charset="77"/>
              </a:rPr>
              <a:t>7 Cruelty-Free Toothpaste Brands</a:t>
            </a:r>
          </a:p>
        </p:txBody>
      </p:sp>
      <p:pic>
        <p:nvPicPr>
          <p:cNvPr id="19" name="Picture 18">
            <a:extLst>
              <a:ext uri="{FF2B5EF4-FFF2-40B4-BE49-F238E27FC236}">
                <a16:creationId xmlns:a16="http://schemas.microsoft.com/office/drawing/2014/main" id="{93FE5B5A-9CB7-4F14-A292-8FD1DC7FF72B}"/>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53851" y="2044984"/>
            <a:ext cx="1151571" cy="853375"/>
          </a:xfrm>
          <a:prstGeom prst="rect">
            <a:avLst/>
          </a:prstGeom>
        </p:spPr>
      </p:pic>
      <p:pic>
        <p:nvPicPr>
          <p:cNvPr id="14" name="Picture 13">
            <a:extLst>
              <a:ext uri="{FF2B5EF4-FFF2-40B4-BE49-F238E27FC236}">
                <a16:creationId xmlns:a16="http://schemas.microsoft.com/office/drawing/2014/main" id="{75B5F9F4-0AC5-4641-AEF3-73487A36ECCB}"/>
              </a:ext>
            </a:extLst>
          </p:cNvPr>
          <p:cNvPicPr>
            <a:picLocks noChangeAspect="1"/>
          </p:cNvPicPr>
          <p:nvPr/>
        </p:nvPicPr>
        <p:blipFill>
          <a:blip r:embed="rId8"/>
          <a:stretch>
            <a:fillRect/>
          </a:stretch>
        </p:blipFill>
        <p:spPr>
          <a:xfrm>
            <a:off x="7055891" y="4509576"/>
            <a:ext cx="1079270" cy="472180"/>
          </a:xfrm>
          <a:prstGeom prst="rect">
            <a:avLst/>
          </a:prstGeom>
        </p:spPr>
      </p:pic>
      <p:sp>
        <p:nvSpPr>
          <p:cNvPr id="16" name="TextBox 15">
            <a:extLst>
              <a:ext uri="{FF2B5EF4-FFF2-40B4-BE49-F238E27FC236}">
                <a16:creationId xmlns:a16="http://schemas.microsoft.com/office/drawing/2014/main" id="{FB9474CA-569A-5141-8756-7B1DB810F9F6}"/>
              </a:ext>
            </a:extLst>
          </p:cNvPr>
          <p:cNvSpPr txBox="1"/>
          <p:nvPr/>
        </p:nvSpPr>
        <p:spPr>
          <a:xfrm>
            <a:off x="7018877" y="5028159"/>
            <a:ext cx="4958633" cy="372603"/>
          </a:xfrm>
          <a:prstGeom prst="rect">
            <a:avLst/>
          </a:prstGeom>
          <a:noFill/>
        </p:spPr>
        <p:txBody>
          <a:bodyPr wrap="square" rtlCol="0">
            <a:spAutoFit/>
          </a:bodyPr>
          <a:lstStyle/>
          <a:p>
            <a:pPr>
              <a:lnSpc>
                <a:spcPts val="2300"/>
              </a:lnSpc>
            </a:pPr>
            <a:r>
              <a:rPr lang="en-US" dirty="0">
                <a:latin typeface="BentonSansCond Medium" pitchFamily="2" charset="77"/>
              </a:rPr>
              <a:t>The Best Natural Toothpaste, According to Dentists</a:t>
            </a:r>
          </a:p>
        </p:txBody>
      </p:sp>
      <p:pic>
        <p:nvPicPr>
          <p:cNvPr id="18" name="Picture 17">
            <a:extLst>
              <a:ext uri="{FF2B5EF4-FFF2-40B4-BE49-F238E27FC236}">
                <a16:creationId xmlns:a16="http://schemas.microsoft.com/office/drawing/2014/main" id="{C0EE43F7-17F6-DF45-8EE6-7EFE3DD0B2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28622" y="5670865"/>
            <a:ext cx="1386134" cy="321644"/>
          </a:xfrm>
          <a:prstGeom prst="rect">
            <a:avLst/>
          </a:prstGeom>
        </p:spPr>
      </p:pic>
      <p:sp>
        <p:nvSpPr>
          <p:cNvPr id="20" name="TextBox 19">
            <a:extLst>
              <a:ext uri="{FF2B5EF4-FFF2-40B4-BE49-F238E27FC236}">
                <a16:creationId xmlns:a16="http://schemas.microsoft.com/office/drawing/2014/main" id="{70B57037-8145-304A-A100-68B29D6218E2}"/>
              </a:ext>
            </a:extLst>
          </p:cNvPr>
          <p:cNvSpPr txBox="1"/>
          <p:nvPr/>
        </p:nvSpPr>
        <p:spPr>
          <a:xfrm>
            <a:off x="7018878" y="6064579"/>
            <a:ext cx="4255334" cy="372603"/>
          </a:xfrm>
          <a:prstGeom prst="rect">
            <a:avLst/>
          </a:prstGeom>
          <a:noFill/>
        </p:spPr>
        <p:txBody>
          <a:bodyPr wrap="square" rtlCol="0">
            <a:spAutoFit/>
          </a:bodyPr>
          <a:lstStyle/>
          <a:p>
            <a:pPr>
              <a:lnSpc>
                <a:spcPts val="2300"/>
              </a:lnSpc>
            </a:pPr>
            <a:r>
              <a:rPr lang="en-US" dirty="0">
                <a:latin typeface="BentonSansCond Medium" pitchFamily="2" charset="77"/>
              </a:rPr>
              <a:t>Dr. Bronner's Travel-Size Toothpaste</a:t>
            </a:r>
          </a:p>
        </p:txBody>
      </p:sp>
    </p:spTree>
    <p:extLst>
      <p:ext uri="{BB962C8B-B14F-4D97-AF65-F5344CB8AC3E}">
        <p14:creationId xmlns:p14="http://schemas.microsoft.com/office/powerpoint/2010/main" val="265911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57AFA7-ADDD-6440-944B-BEB3683DF2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 y="0"/>
            <a:ext cx="5954776" cy="6858000"/>
          </a:xfrm>
          <a:prstGeom prst="rect">
            <a:avLst/>
          </a:prstGeom>
        </p:spPr>
      </p:pic>
      <p:sp>
        <p:nvSpPr>
          <p:cNvPr id="26" name="TextBox 25">
            <a:extLst>
              <a:ext uri="{FF2B5EF4-FFF2-40B4-BE49-F238E27FC236}">
                <a16:creationId xmlns:a16="http://schemas.microsoft.com/office/drawing/2014/main" id="{DE64DCC1-1E6F-3E47-B5E6-07B7B91E6320}"/>
              </a:ext>
            </a:extLst>
          </p:cNvPr>
          <p:cNvSpPr txBox="1"/>
          <p:nvPr/>
        </p:nvSpPr>
        <p:spPr>
          <a:xfrm>
            <a:off x="6542678" y="1871966"/>
            <a:ext cx="4415664" cy="770467"/>
          </a:xfrm>
          <a:prstGeom prst="rect">
            <a:avLst/>
          </a:prstGeom>
          <a:noFill/>
        </p:spPr>
        <p:txBody>
          <a:bodyPr wrap="square" rtlCol="0">
            <a:spAutoFit/>
          </a:bodyPr>
          <a:lstStyle/>
          <a:p>
            <a:pPr>
              <a:lnSpc>
                <a:spcPts val="2700"/>
              </a:lnSpc>
            </a:pPr>
            <a:r>
              <a:rPr lang="en-US" sz="2200" dirty="0">
                <a:latin typeface="BentonSansCond Medium" pitchFamily="2" charset="77"/>
              </a:rPr>
              <a:t>Dr. Bronner’s Spearmint Toothpaste Looks to Freshen Smiles</a:t>
            </a:r>
          </a:p>
        </p:txBody>
      </p:sp>
      <p:pic>
        <p:nvPicPr>
          <p:cNvPr id="2" name="Picture 1" descr="A picture containing drawing&#10;&#10;Description automatically generated">
            <a:extLst>
              <a:ext uri="{FF2B5EF4-FFF2-40B4-BE49-F238E27FC236}">
                <a16:creationId xmlns:a16="http://schemas.microsoft.com/office/drawing/2014/main" id="{9F9B77E3-8527-41F9-85A0-0E79DF08187E}"/>
              </a:ext>
            </a:extLst>
          </p:cNvPr>
          <p:cNvPicPr>
            <a:picLocks noChangeAspect="1"/>
          </p:cNvPicPr>
          <p:nvPr/>
        </p:nvPicPr>
        <p:blipFill rotWithShape="1">
          <a:blip r:embed="rId4" cstate="screen">
            <a:clrChange>
              <a:clrFrom>
                <a:srgbClr val="FEFEFD"/>
              </a:clrFrom>
              <a:clrTo>
                <a:srgbClr val="FEFEFD">
                  <a:alpha val="0"/>
                </a:srgbClr>
              </a:clrTo>
            </a:clrChange>
            <a:extLst>
              <a:ext uri="{28A0092B-C50C-407E-A947-70E740481C1C}">
                <a14:useLocalDpi xmlns:a14="http://schemas.microsoft.com/office/drawing/2010/main"/>
              </a:ext>
            </a:extLst>
          </a:blip>
          <a:srcRect t="15166" r="11933" b="16864"/>
          <a:stretch/>
        </p:blipFill>
        <p:spPr>
          <a:xfrm>
            <a:off x="6465880" y="986333"/>
            <a:ext cx="1178504" cy="909573"/>
          </a:xfrm>
          <a:prstGeom prst="rect">
            <a:avLst/>
          </a:prstGeom>
        </p:spPr>
      </p:pic>
      <p:pic>
        <p:nvPicPr>
          <p:cNvPr id="4" name="Picture 3" descr="A close up of a sign&#10;&#10;Description automatically generated">
            <a:extLst>
              <a:ext uri="{FF2B5EF4-FFF2-40B4-BE49-F238E27FC236}">
                <a16:creationId xmlns:a16="http://schemas.microsoft.com/office/drawing/2014/main" id="{CE9FA0A8-9E4D-45A4-B48D-628A0D514480}"/>
              </a:ext>
            </a:extLst>
          </p:cNvPr>
          <p:cNvPicPr>
            <a:picLocks noChangeAspect="1"/>
          </p:cNvPicPr>
          <p:nvPr/>
        </p:nvPicPr>
        <p:blipFill rotWithShape="1">
          <a:blip r:embed="rId5" cstate="screen">
            <a:clrChange>
              <a:clrFrom>
                <a:srgbClr val="FFFEFD"/>
              </a:clrFrom>
              <a:clrTo>
                <a:srgbClr val="FFFEFD">
                  <a:alpha val="0"/>
                </a:srgbClr>
              </a:clrTo>
            </a:clrChange>
            <a:extLst>
              <a:ext uri="{28A0092B-C50C-407E-A947-70E740481C1C}">
                <a14:useLocalDpi xmlns:a14="http://schemas.microsoft.com/office/drawing/2010/main"/>
              </a:ext>
            </a:extLst>
          </a:blip>
          <a:srcRect/>
          <a:stretch/>
        </p:blipFill>
        <p:spPr>
          <a:xfrm>
            <a:off x="6426855" y="4047387"/>
            <a:ext cx="1656441" cy="850442"/>
          </a:xfrm>
          <a:prstGeom prst="rect">
            <a:avLst/>
          </a:prstGeom>
        </p:spPr>
      </p:pic>
      <p:sp>
        <p:nvSpPr>
          <p:cNvPr id="5" name="TextBox 4">
            <a:extLst>
              <a:ext uri="{FF2B5EF4-FFF2-40B4-BE49-F238E27FC236}">
                <a16:creationId xmlns:a16="http://schemas.microsoft.com/office/drawing/2014/main" id="{9ED147C3-29F6-4071-9DEA-67CBF4D2EA41}"/>
              </a:ext>
            </a:extLst>
          </p:cNvPr>
          <p:cNvSpPr txBox="1"/>
          <p:nvPr/>
        </p:nvSpPr>
        <p:spPr>
          <a:xfrm>
            <a:off x="6587698" y="4902768"/>
            <a:ext cx="4415664" cy="424219"/>
          </a:xfrm>
          <a:prstGeom prst="rect">
            <a:avLst/>
          </a:prstGeom>
          <a:noFill/>
        </p:spPr>
        <p:txBody>
          <a:bodyPr wrap="square" rtlCol="0">
            <a:spAutoFit/>
          </a:bodyPr>
          <a:lstStyle/>
          <a:p>
            <a:pPr>
              <a:lnSpc>
                <a:spcPts val="2700"/>
              </a:lnSpc>
            </a:pPr>
            <a:r>
              <a:rPr lang="en-US" sz="2200" dirty="0">
                <a:latin typeface="BentonSansCond Medium" pitchFamily="2" charset="77"/>
              </a:rPr>
              <a:t>In the Aisle… What to Stock</a:t>
            </a:r>
          </a:p>
        </p:txBody>
      </p:sp>
      <p:pic>
        <p:nvPicPr>
          <p:cNvPr id="6" name="Picture 5">
            <a:extLst>
              <a:ext uri="{FF2B5EF4-FFF2-40B4-BE49-F238E27FC236}">
                <a16:creationId xmlns:a16="http://schemas.microsoft.com/office/drawing/2014/main" id="{1D02007A-D6DE-4EDB-B5CA-095494E7024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636159" y="3015549"/>
            <a:ext cx="1592318" cy="515821"/>
          </a:xfrm>
          <a:prstGeom prst="rect">
            <a:avLst/>
          </a:prstGeom>
        </p:spPr>
      </p:pic>
      <p:sp>
        <p:nvSpPr>
          <p:cNvPr id="7" name="TextBox 6">
            <a:extLst>
              <a:ext uri="{FF2B5EF4-FFF2-40B4-BE49-F238E27FC236}">
                <a16:creationId xmlns:a16="http://schemas.microsoft.com/office/drawing/2014/main" id="{220A23B5-3B6D-4011-8643-DB4613C30F36}"/>
              </a:ext>
            </a:extLst>
          </p:cNvPr>
          <p:cNvSpPr txBox="1"/>
          <p:nvPr/>
        </p:nvSpPr>
        <p:spPr>
          <a:xfrm>
            <a:off x="6587698" y="3646528"/>
            <a:ext cx="4415664" cy="424219"/>
          </a:xfrm>
          <a:prstGeom prst="rect">
            <a:avLst/>
          </a:prstGeom>
          <a:noFill/>
        </p:spPr>
        <p:txBody>
          <a:bodyPr wrap="square" rtlCol="0">
            <a:spAutoFit/>
          </a:bodyPr>
          <a:lstStyle/>
          <a:p>
            <a:pPr>
              <a:lnSpc>
                <a:spcPts val="2700"/>
              </a:lnSpc>
            </a:pPr>
            <a:r>
              <a:rPr lang="en-US" sz="2200" dirty="0">
                <a:latin typeface="BentonSansCond Medium" pitchFamily="2" charset="77"/>
              </a:rPr>
              <a:t>New Products</a:t>
            </a:r>
          </a:p>
        </p:txBody>
      </p:sp>
      <p:sp>
        <p:nvSpPr>
          <p:cNvPr id="9" name="Title 8">
            <a:extLst>
              <a:ext uri="{FF2B5EF4-FFF2-40B4-BE49-F238E27FC236}">
                <a16:creationId xmlns:a16="http://schemas.microsoft.com/office/drawing/2014/main" id="{1B70C264-E322-5349-A5ED-ED0D62ABF682}"/>
              </a:ext>
            </a:extLst>
          </p:cNvPr>
          <p:cNvSpPr>
            <a:spLocks noGrp="1"/>
          </p:cNvSpPr>
          <p:nvPr>
            <p:ph type="title"/>
          </p:nvPr>
        </p:nvSpPr>
        <p:spPr>
          <a:xfrm>
            <a:off x="6542678" y="1"/>
            <a:ext cx="5649321" cy="1002890"/>
          </a:xfrm>
        </p:spPr>
        <p:txBody>
          <a:bodyPr/>
          <a:lstStyle/>
          <a:p>
            <a:pPr algn="l"/>
            <a:r>
              <a:rPr lang="en-US" dirty="0"/>
              <a:t>As seen in:</a:t>
            </a:r>
          </a:p>
        </p:txBody>
      </p:sp>
    </p:spTree>
    <p:extLst>
      <p:ext uri="{BB962C8B-B14F-4D97-AF65-F5344CB8AC3E}">
        <p14:creationId xmlns:p14="http://schemas.microsoft.com/office/powerpoint/2010/main" val="427802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C3F638-EAFC-495A-BEC5-01CE444517FE}"/>
              </a:ext>
            </a:extLst>
          </p:cNvPr>
          <p:cNvSpPr>
            <a:spLocks noGrp="1"/>
          </p:cNvSpPr>
          <p:nvPr>
            <p:ph type="sldNum" sz="quarter" idx="13"/>
          </p:nvPr>
        </p:nvSpPr>
        <p:spPr/>
        <p:txBody>
          <a:bodyPr/>
          <a:lstStyle/>
          <a:p>
            <a:r>
              <a:rPr lang="en-US"/>
              <a:t>4</a:t>
            </a:r>
            <a:endParaRPr lang="en-US" dirty="0"/>
          </a:p>
        </p:txBody>
      </p:sp>
      <p:sp>
        <p:nvSpPr>
          <p:cNvPr id="2" name="Title 1">
            <a:extLst>
              <a:ext uri="{FF2B5EF4-FFF2-40B4-BE49-F238E27FC236}">
                <a16:creationId xmlns:a16="http://schemas.microsoft.com/office/drawing/2014/main" id="{4CE75251-9222-8747-B417-80C4EAA809A9}"/>
              </a:ext>
            </a:extLst>
          </p:cNvPr>
          <p:cNvSpPr>
            <a:spLocks noGrp="1"/>
          </p:cNvSpPr>
          <p:nvPr>
            <p:ph type="title"/>
          </p:nvPr>
        </p:nvSpPr>
        <p:spPr/>
        <p:txBody>
          <a:bodyPr/>
          <a:lstStyle/>
          <a:p>
            <a:r>
              <a:rPr lang="en-US" dirty="0"/>
              <a:t>Toothpaste </a:t>
            </a:r>
            <a:r>
              <a:rPr lang="en-US" dirty="0" err="1"/>
              <a:t>faqs</a:t>
            </a:r>
            <a:endParaRPr lang="en-US" dirty="0"/>
          </a:p>
        </p:txBody>
      </p:sp>
      <p:sp>
        <p:nvSpPr>
          <p:cNvPr id="6" name="TextBox 5">
            <a:extLst>
              <a:ext uri="{FF2B5EF4-FFF2-40B4-BE49-F238E27FC236}">
                <a16:creationId xmlns:a16="http://schemas.microsoft.com/office/drawing/2014/main" id="{83C50990-E80F-534D-BBDD-112D7DBD7931}"/>
              </a:ext>
            </a:extLst>
          </p:cNvPr>
          <p:cNvSpPr txBox="1"/>
          <p:nvPr/>
        </p:nvSpPr>
        <p:spPr>
          <a:xfrm>
            <a:off x="778932" y="1008161"/>
            <a:ext cx="4188959" cy="4735655"/>
          </a:xfrm>
          <a:prstGeom prst="rect">
            <a:avLst/>
          </a:prstGeom>
          <a:noFill/>
        </p:spPr>
        <p:txBody>
          <a:bodyPr wrap="square" rtlCol="0" anchor="t">
            <a:spAutoFit/>
          </a:bodyPr>
          <a:lstStyle/>
          <a:p>
            <a:pPr>
              <a:lnSpc>
                <a:spcPts val="1800"/>
              </a:lnSpc>
              <a:spcBef>
                <a:spcPts val="300"/>
              </a:spcBef>
            </a:pPr>
            <a:r>
              <a:rPr lang="en-US" sz="1400" b="1" dirty="0"/>
              <a:t>What does Spearmint taste like?</a:t>
            </a:r>
            <a:endParaRPr lang="en-US" sz="1400" dirty="0"/>
          </a:p>
          <a:p>
            <a:pPr>
              <a:lnSpc>
                <a:spcPts val="1800"/>
              </a:lnSpc>
              <a:spcBef>
                <a:spcPts val="300"/>
              </a:spcBef>
            </a:pPr>
            <a:r>
              <a:rPr lang="en-US" sz="1400" dirty="0"/>
              <a:t>Dr. Bronner’s All-One Spearmint Toothpaste, made with organic spearmint oil and organic menthol crystals, leaves your mouth with a long-lasting mellow-minty-fresh-clean feeling.</a:t>
            </a:r>
            <a:endParaRPr lang="en-US" sz="1400" b="1" dirty="0"/>
          </a:p>
          <a:p>
            <a:pPr>
              <a:lnSpc>
                <a:spcPts val="1800"/>
              </a:lnSpc>
              <a:spcBef>
                <a:spcPts val="300"/>
              </a:spcBef>
            </a:pPr>
            <a:r>
              <a:rPr lang="en-US" sz="1400" b="1" dirty="0"/>
              <a:t>What does Peppermint taste like?</a:t>
            </a:r>
            <a:endParaRPr lang="en-US" sz="1400" dirty="0"/>
          </a:p>
          <a:p>
            <a:pPr>
              <a:lnSpc>
                <a:spcPts val="1800"/>
              </a:lnSpc>
              <a:spcBef>
                <a:spcPts val="300"/>
              </a:spcBef>
            </a:pPr>
            <a:r>
              <a:rPr lang="en-US" sz="1400" dirty="0"/>
              <a:t>Dr. Bronner’s All-One Peppermint Toothpaste, with a bold peppermint flavor from organic peppermint oil and organic menthol crystals, stimulates mouth and gums with a cool, crisp sensation.</a:t>
            </a:r>
          </a:p>
          <a:p>
            <a:pPr>
              <a:lnSpc>
                <a:spcPts val="1800"/>
              </a:lnSpc>
              <a:spcBef>
                <a:spcPts val="300"/>
              </a:spcBef>
            </a:pPr>
            <a:r>
              <a:rPr lang="en-US" sz="1400" b="1" dirty="0"/>
              <a:t>What does Cinnamon taste like?</a:t>
            </a:r>
            <a:endParaRPr lang="en-US" sz="1400" dirty="0"/>
          </a:p>
          <a:p>
            <a:pPr>
              <a:lnSpc>
                <a:spcPts val="1800"/>
              </a:lnSpc>
              <a:spcBef>
                <a:spcPts val="300"/>
              </a:spcBef>
            </a:pPr>
            <a:r>
              <a:rPr lang="en-US" sz="1400" dirty="0"/>
              <a:t>Dr. Bronner’s All-One Cinnamon Toothpaste creates a warm, spicy feeling from the organic cinnamon oil, combined with a freshness from the organic menthol crystals.</a:t>
            </a:r>
          </a:p>
          <a:p>
            <a:pPr>
              <a:lnSpc>
                <a:spcPts val="1800"/>
              </a:lnSpc>
              <a:spcBef>
                <a:spcPts val="300"/>
              </a:spcBef>
            </a:pPr>
            <a:r>
              <a:rPr lang="en-US" sz="1400" b="1" dirty="0"/>
              <a:t>What does Anise taste like?</a:t>
            </a:r>
            <a:endParaRPr lang="en-US" sz="1400" dirty="0"/>
          </a:p>
          <a:p>
            <a:pPr>
              <a:lnSpc>
                <a:spcPts val="1800"/>
              </a:lnSpc>
              <a:spcBef>
                <a:spcPts val="300"/>
              </a:spcBef>
            </a:pPr>
            <a:r>
              <a:rPr lang="en-US" sz="1400" dirty="0"/>
              <a:t>Dr. Bronner’s All-One Anise Toothpaste has slightly sweet, slightly herbal flavor from the organic anise oil, combined with a freshness from the organic menthol crystals.</a:t>
            </a:r>
          </a:p>
        </p:txBody>
      </p:sp>
      <p:sp>
        <p:nvSpPr>
          <p:cNvPr id="9" name="TextBox 8">
            <a:extLst>
              <a:ext uri="{FF2B5EF4-FFF2-40B4-BE49-F238E27FC236}">
                <a16:creationId xmlns:a16="http://schemas.microsoft.com/office/drawing/2014/main" id="{1D0FD7E0-409A-AD43-B882-160586508C08}"/>
              </a:ext>
            </a:extLst>
          </p:cNvPr>
          <p:cNvSpPr txBox="1"/>
          <p:nvPr/>
        </p:nvSpPr>
        <p:spPr>
          <a:xfrm>
            <a:off x="5305778" y="1008161"/>
            <a:ext cx="6378223" cy="5081904"/>
          </a:xfrm>
          <a:prstGeom prst="rect">
            <a:avLst/>
          </a:prstGeom>
          <a:noFill/>
        </p:spPr>
        <p:txBody>
          <a:bodyPr wrap="square" rtlCol="0" anchor="t">
            <a:spAutoFit/>
          </a:bodyPr>
          <a:lstStyle/>
          <a:p>
            <a:pPr>
              <a:lnSpc>
                <a:spcPts val="1800"/>
              </a:lnSpc>
              <a:spcBef>
                <a:spcPts val="300"/>
              </a:spcBef>
            </a:pPr>
            <a:r>
              <a:rPr lang="en-US" sz="1400" b="1" dirty="0"/>
              <a:t>Why was there no silver seal on the toothpaste?</a:t>
            </a:r>
            <a:endParaRPr lang="en-US" sz="1400" dirty="0"/>
          </a:p>
          <a:p>
            <a:pPr>
              <a:lnSpc>
                <a:spcPts val="1800"/>
              </a:lnSpc>
              <a:spcBef>
                <a:spcPts val="300"/>
              </a:spcBef>
            </a:pPr>
            <a:r>
              <a:rPr lang="en-US" sz="1400" dirty="0"/>
              <a:t>We have recently discontinued the use of the silver seal, as customers have shared that it can be excessively difficult to remove. Because the toothpaste is already packaged in a protective sealed box, the silver seal is wholly unnecessary and allows us to reduce waste. </a:t>
            </a:r>
            <a:endParaRPr lang="en-US" sz="1400" b="1" dirty="0"/>
          </a:p>
          <a:p>
            <a:pPr>
              <a:lnSpc>
                <a:spcPts val="1800"/>
              </a:lnSpc>
              <a:spcBef>
                <a:spcPts val="300"/>
              </a:spcBef>
            </a:pPr>
            <a:r>
              <a:rPr lang="en-US" sz="1400" b="1" dirty="0"/>
              <a:t>Why is there glycerin in the toothpaste?</a:t>
            </a:r>
            <a:br>
              <a:rPr lang="en-US" sz="1400" b="1" dirty="0"/>
            </a:br>
            <a:r>
              <a:rPr lang="en-US" sz="1400" dirty="0"/>
              <a:t>Glycerin gives the toothpaste its smooth texture as well as it’s structure.  Although reports abound online about glycerin damaging tooth enamel, there are not scientific studies to support this.</a:t>
            </a:r>
          </a:p>
          <a:p>
            <a:pPr>
              <a:lnSpc>
                <a:spcPts val="1800"/>
              </a:lnSpc>
              <a:spcBef>
                <a:spcPts val="300"/>
              </a:spcBef>
            </a:pPr>
            <a:r>
              <a:rPr lang="en-US" sz="1400" b="1" dirty="0"/>
              <a:t>What is the glycerin in the toothpaste derived from?</a:t>
            </a:r>
            <a:br>
              <a:rPr lang="en-US" sz="1400" b="1" dirty="0"/>
            </a:br>
            <a:r>
              <a:rPr lang="en-US" sz="1400" dirty="0"/>
              <a:t>The glycerin used in our All-One Toothpaste has been sourced from non-GMO and organic soy since 2018.</a:t>
            </a:r>
          </a:p>
          <a:p>
            <a:pPr>
              <a:lnSpc>
                <a:spcPts val="1800"/>
              </a:lnSpc>
              <a:spcBef>
                <a:spcPts val="300"/>
              </a:spcBef>
            </a:pPr>
            <a:r>
              <a:rPr lang="en-US" sz="1400" b="1" dirty="0"/>
              <a:t>Is the toothpaste tube and cap recyclable?</a:t>
            </a:r>
            <a:br>
              <a:rPr lang="en-US" sz="1400" b="1" dirty="0"/>
            </a:br>
            <a:r>
              <a:rPr lang="en-US" sz="1400" dirty="0"/>
              <a:t>Our toothpaste tubes have been third party tested to meet Association of Plastic Recyclers’ critical guidance requirements and meet APR’s critical guidance for recyclability. While this speaks to the compatibility of our toothpaste tubes with HDPE bottle recycling, it does not speak to collection of used tubes or include other tubes in the market that may conflict with the HDPE bottle recycling process, thus we encourage you to </a:t>
            </a:r>
            <a:r>
              <a:rPr lang="en-US" sz="1400" dirty="0">
                <a:hlinkClick r:id="rId3">
                  <a:extLst>
                    <a:ext uri="{A12FA001-AC4F-418D-AE19-62706E023703}">
                      <ahyp:hlinkClr xmlns:ahyp="http://schemas.microsoft.com/office/drawing/2018/hyperlinkcolor" val="tx"/>
                    </a:ext>
                  </a:extLst>
                </a:hlinkClick>
              </a:rPr>
              <a:t>check locally</a:t>
            </a:r>
            <a:r>
              <a:rPr lang="en-US" sz="1400" dirty="0"/>
              <a:t>. The industry is having ongoing conversations around tube recyclability so this may change in the future. In the meantime, we are maximizing the amount of material from renewable resources to reduce the amount of plastic in our tubes. Overall, the tubes (including cap) are 33% biobased with the remainder of the material being HDPE and PE.</a:t>
            </a:r>
          </a:p>
        </p:txBody>
      </p:sp>
    </p:spTree>
    <p:extLst>
      <p:ext uri="{BB962C8B-B14F-4D97-AF65-F5344CB8AC3E}">
        <p14:creationId xmlns:p14="http://schemas.microsoft.com/office/powerpoint/2010/main" val="4185414454"/>
      </p:ext>
    </p:extLst>
  </p:cSld>
  <p:clrMapOvr>
    <a:masterClrMapping/>
  </p:clrMapOvr>
</p:sld>
</file>

<file path=ppt/theme/theme1.xml><?xml version="1.0" encoding="utf-8"?>
<a:theme xmlns:a="http://schemas.openxmlformats.org/drawingml/2006/main" name="Bronner Corporate Template Theme">
  <a:themeElements>
    <a:clrScheme name="Custom 4">
      <a:dk1>
        <a:srgbClr val="00358E"/>
      </a:dk1>
      <a:lt1>
        <a:sysClr val="window" lastClr="FFFFFF"/>
      </a:lt1>
      <a:dk2>
        <a:srgbClr val="002554"/>
      </a:dk2>
      <a:lt2>
        <a:srgbClr val="E7E6E6"/>
      </a:lt2>
      <a:accent1>
        <a:srgbClr val="002554"/>
      </a:accent1>
      <a:accent2>
        <a:srgbClr val="00358E"/>
      </a:accent2>
      <a:accent3>
        <a:srgbClr val="3A3838"/>
      </a:accent3>
      <a:accent4>
        <a:srgbClr val="81B0D2"/>
      </a:accent4>
      <a:accent5>
        <a:srgbClr val="AEABAB"/>
      </a:accent5>
      <a:accent6>
        <a:srgbClr val="7F7F7F"/>
      </a:accent6>
      <a:hlink>
        <a:srgbClr val="3F3F3F"/>
      </a:hlink>
      <a:folHlink>
        <a:srgbClr val="00358E"/>
      </a:folHlink>
    </a:clrScheme>
    <a:fontScheme name="Bronner PPT Template Theme">
      <a:majorFont>
        <a:latin typeface="Trade Gothic LT Std Cn"/>
        <a:ea typeface=""/>
        <a:cs typeface=""/>
      </a:majorFont>
      <a:minorFont>
        <a:latin typeface="BentonSansCon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nner Corporate Template Theme" id="{98183C27-F72B-40BA-B9FB-24C5EDDF5103}" vid="{2D5925C0-BC6C-45A1-B256-05C7C3A155B6}"/>
    </a:ext>
  </a:extLst>
</a:theme>
</file>

<file path=ppt/theme/theme2.xml><?xml version="1.0" encoding="utf-8"?>
<a:theme xmlns:a="http://schemas.openxmlformats.org/drawingml/2006/main" name="Blank no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53F32C9C08D048A11CA628E31E7773" ma:contentTypeVersion="15" ma:contentTypeDescription="Create a new document." ma:contentTypeScope="" ma:versionID="9146e9e544f136b609edc862e65885de">
  <xsd:schema xmlns:xsd="http://www.w3.org/2001/XMLSchema" xmlns:xs="http://www.w3.org/2001/XMLSchema" xmlns:p="http://schemas.microsoft.com/office/2006/metadata/properties" xmlns:ns1="http://schemas.microsoft.com/sharepoint/v3" xmlns:ns2="2c7ef5c5-3987-47ae-b26c-3b7545a67d61" xmlns:ns3="430adeba-6bad-40e2-8191-acf830fac9c0" targetNamespace="http://schemas.microsoft.com/office/2006/metadata/properties" ma:root="true" ma:fieldsID="abb7cdeabaa13f2ac75f47f80a0b3142" ns1:_="" ns2:_="" ns3:_="">
    <xsd:import namespace="http://schemas.microsoft.com/sharepoint/v3"/>
    <xsd:import namespace="2c7ef5c5-3987-47ae-b26c-3b7545a67d61"/>
    <xsd:import namespace="430adeba-6bad-40e2-8191-acf830fac9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7ef5c5-3987-47ae-b26c-3b7545a67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0adeba-6bad-40e2-8191-acf830fac9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48BCBA-B74E-4927-8301-FA18D156D784}">
  <ds:schemaRefs>
    <ds:schemaRef ds:uri="http://schemas.microsoft.com/office/2006/documentManagement/types"/>
    <ds:schemaRef ds:uri="http://schemas.microsoft.com/office/2006/metadata/properties"/>
    <ds:schemaRef ds:uri="2c7ef5c5-3987-47ae-b26c-3b7545a67d61"/>
    <ds:schemaRef ds:uri="430adeba-6bad-40e2-8191-acf830fac9c0"/>
    <ds:schemaRef ds:uri="http://schemas.microsoft.com/office/infopath/2007/PartnerControls"/>
    <ds:schemaRef ds:uri="http://purl.org/dc/elements/1.1/"/>
    <ds:schemaRef ds:uri="http://purl.org/dc/dcmitype/"/>
    <ds:schemaRef ds:uri="http://schemas.openxmlformats.org/package/2006/metadata/core-properties"/>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A443F603-FF1D-4C3C-A668-9D46B5637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7ef5c5-3987-47ae-b26c-3b7545a67d61"/>
    <ds:schemaRef ds:uri="430adeba-6bad-40e2-8191-acf830fac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275F2E-781C-4D34-B9E5-8C539776E5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2501</TotalTime>
  <Words>1073</Words>
  <Application>Microsoft Macintosh PowerPoint</Application>
  <PresentationFormat>Widescreen</PresentationFormat>
  <Paragraphs>97</Paragraphs>
  <Slides>7</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Trade Gothic LT Std Cn</vt:lpstr>
      <vt:lpstr>BentonSansCond Book</vt:lpstr>
      <vt:lpstr>Calibri</vt:lpstr>
      <vt:lpstr>BentonSansCond Medium</vt:lpstr>
      <vt:lpstr>Arial</vt:lpstr>
      <vt:lpstr>Calibri Light</vt:lpstr>
      <vt:lpstr>Bronner Corporate Template Theme</vt:lpstr>
      <vt:lpstr>Blank no logo</vt:lpstr>
      <vt:lpstr>All-one toothpaste</vt:lpstr>
      <vt:lpstr>ALL-ONE TOOTHPASTE</vt:lpstr>
      <vt:lpstr>EVERY INGREDIENT HAS AN IMPORTANT FUNCTION</vt:lpstr>
      <vt:lpstr>PowerPoint Presentation</vt:lpstr>
      <vt:lpstr>As seen in:</vt:lpstr>
      <vt:lpstr>As seen in:</vt:lpstr>
      <vt:lpstr>Toothpaste 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 presentation</dc:title>
  <dc:creator>Angie Brucia</dc:creator>
  <cp:lastModifiedBy>Rafi Loiederman</cp:lastModifiedBy>
  <cp:revision>20</cp:revision>
  <dcterms:created xsi:type="dcterms:W3CDTF">2020-10-23T20:15:48Z</dcterms:created>
  <dcterms:modified xsi:type="dcterms:W3CDTF">2021-12-07T19:53:27Z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0x0101006453F32C9C08D048A11CA628E31E7773</vt:lpwstr>
  </property>
</Properties>
</file>