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1" r:id="rId4"/>
    <p:sldMasterId id="2147483691" r:id="rId5"/>
  </p:sldMasterIdLst>
  <p:notesMasterIdLst>
    <p:notesMasterId r:id="rId11"/>
  </p:notesMasterIdLst>
  <p:sldIdLst>
    <p:sldId id="303" r:id="rId6"/>
    <p:sldId id="304" r:id="rId7"/>
    <p:sldId id="395" r:id="rId8"/>
    <p:sldId id="396" r:id="rId9"/>
    <p:sldId id="397" r:id="rId10"/>
  </p:sldIdLst>
  <p:sldSz cx="12192000" cy="6858000"/>
  <p:notesSz cx="6858000" cy="9144000"/>
  <p:embeddedFontLst>
    <p:embeddedFont>
      <p:font typeface="BentonSansCond Book" panose="02000406020000020004" pitchFamily="50" charset="0"/>
      <p:regular r:id="rId12"/>
    </p:embeddedFont>
    <p:embeddedFont>
      <p:font typeface="BentonSansCond Medium" panose="02000606020000020004" pitchFamily="50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Trade Gothic LT Std Cn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7" userDrawn="1">
          <p15:clr>
            <a:srgbClr val="A4A3A4"/>
          </p15:clr>
        </p15:guide>
        <p15:guide id="3" orient="horz" pos="3848" userDrawn="1">
          <p15:clr>
            <a:srgbClr val="A4A3A4"/>
          </p15:clr>
        </p15:guide>
        <p15:guide id="4" orient="horz" pos="3254" userDrawn="1">
          <p15:clr>
            <a:srgbClr val="A4A3A4"/>
          </p15:clr>
        </p15:guide>
        <p15:guide id="5" orient="horz" pos="887" userDrawn="1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Tajik" initials="ST" lastIdx="114" clrIdx="0">
    <p:extLst>
      <p:ext uri="{19B8F6BF-5375-455C-9EA6-DF929625EA0E}">
        <p15:presenceInfo xmlns:p15="http://schemas.microsoft.com/office/powerpoint/2012/main" userId="S::sara.tajik@Drbronner.com::b9df4f4c-01c8-499b-a1e7-3978f70a0388" providerId="AD"/>
      </p:ext>
    </p:extLst>
  </p:cmAuthor>
  <p:cmAuthor id="2" name="Astarae Metcalf (Nancy)" initials="AM(" lastIdx="1" clrIdx="1">
    <p:extLst>
      <p:ext uri="{19B8F6BF-5375-455C-9EA6-DF929625EA0E}">
        <p15:presenceInfo xmlns:p15="http://schemas.microsoft.com/office/powerpoint/2012/main" userId="S::Nancy.Astarae@Drbronner.com::ed975d0a-5822-4641-a15c-dfb16ed9f84d" providerId="AD"/>
      </p:ext>
    </p:extLst>
  </p:cmAuthor>
  <p:cmAuthor id="3" name="Rachel Day" initials="RD" lastIdx="4" clrIdx="2">
    <p:extLst>
      <p:ext uri="{19B8F6BF-5375-455C-9EA6-DF929625EA0E}">
        <p15:presenceInfo xmlns:p15="http://schemas.microsoft.com/office/powerpoint/2012/main" userId="S::rachel@drbronner.com::a1546b7b-d721-4b36-974b-0587548c07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629"/>
    <a:srgbClr val="046A38"/>
    <a:srgbClr val="355939"/>
    <a:srgbClr val="CE0058"/>
    <a:srgbClr val="493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4" autoAdjust="0"/>
    <p:restoredTop sz="71059" autoAdjust="0"/>
  </p:normalViewPr>
  <p:slideViewPr>
    <p:cSldViewPr snapToGrid="0">
      <p:cViewPr varScale="1">
        <p:scale>
          <a:sx n="81" d="100"/>
          <a:sy n="81" d="100"/>
        </p:scale>
        <p:origin x="984" y="84"/>
      </p:cViewPr>
      <p:guideLst>
        <p:guide orient="horz" pos="3487"/>
        <p:guide orient="horz" pos="3848"/>
        <p:guide orient="horz" pos="3254"/>
        <p:guide orient="horz" pos="8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Tajik" userId="b9df4f4c-01c8-499b-a1e7-3978f70a0388" providerId="ADAL" clId="{66132146-13D9-4368-9B34-F369DEB76CAA}"/>
    <pc:docChg chg="custSel modSld">
      <pc:chgData name="Sara Tajik" userId="b9df4f4c-01c8-499b-a1e7-3978f70a0388" providerId="ADAL" clId="{66132146-13D9-4368-9B34-F369DEB76CAA}" dt="2021-11-03T23:51:12.955" v="55"/>
      <pc:docMkLst>
        <pc:docMk/>
      </pc:docMkLst>
      <pc:sldChg chg="modSp mod addCm delCm modCm">
        <pc:chgData name="Sara Tajik" userId="b9df4f4c-01c8-499b-a1e7-3978f70a0388" providerId="ADAL" clId="{66132146-13D9-4368-9B34-F369DEB76CAA}" dt="2021-11-03T23:49:50.750" v="7"/>
        <pc:sldMkLst>
          <pc:docMk/>
          <pc:sldMk cId="3912152728" sldId="304"/>
        </pc:sldMkLst>
        <pc:spChg chg="mod">
          <ac:chgData name="Sara Tajik" userId="b9df4f4c-01c8-499b-a1e7-3978f70a0388" providerId="ADAL" clId="{66132146-13D9-4368-9B34-F369DEB76CAA}" dt="2021-11-03T23:49:24.639" v="0" actId="13926"/>
          <ac:spMkLst>
            <pc:docMk/>
            <pc:sldMk cId="3912152728" sldId="304"/>
            <ac:spMk id="9" creationId="{85884FF8-01D6-714E-92BB-14FA75399280}"/>
          </ac:spMkLst>
        </pc:spChg>
        <pc:spChg chg="mod">
          <ac:chgData name="Sara Tajik" userId="b9df4f4c-01c8-499b-a1e7-3978f70a0388" providerId="ADAL" clId="{66132146-13D9-4368-9B34-F369DEB76CAA}" dt="2021-11-03T23:49:40.556" v="4"/>
          <ac:spMkLst>
            <pc:docMk/>
            <pc:sldMk cId="3912152728" sldId="304"/>
            <ac:spMk id="10" creationId="{D2C97D96-C181-634D-93AD-F575F8C48879}"/>
          </ac:spMkLst>
        </pc:spChg>
      </pc:sldChg>
      <pc:sldChg chg="addSp modSp mod addCm modCm">
        <pc:chgData name="Sara Tajik" userId="b9df4f4c-01c8-499b-a1e7-3978f70a0388" providerId="ADAL" clId="{66132146-13D9-4368-9B34-F369DEB76CAA}" dt="2021-11-03T23:51:12.955" v="55"/>
        <pc:sldMkLst>
          <pc:docMk/>
          <pc:sldMk cId="2705721549" sldId="361"/>
        </pc:sldMkLst>
        <pc:spChg chg="add mod">
          <ac:chgData name="Sara Tajik" userId="b9df4f4c-01c8-499b-a1e7-3978f70a0388" providerId="ADAL" clId="{66132146-13D9-4368-9B34-F369DEB76CAA}" dt="2021-11-03T23:51:04.552" v="52" actId="207"/>
          <ac:spMkLst>
            <pc:docMk/>
            <pc:sldMk cId="2705721549" sldId="361"/>
            <ac:spMk id="6" creationId="{74760DB3-A303-46FE-A39C-81A7EEF5F317}"/>
          </ac:spMkLst>
        </pc:spChg>
      </pc:sldChg>
    </pc:docChg>
  </pc:docChgLst>
  <pc:docChgLst>
    <pc:chgData name="Rachel Day" userId="a1546b7b-d721-4b36-974b-0587548c0710" providerId="ADAL" clId="{150284AA-872D-344D-806E-8D82C755F2DB}"/>
    <pc:docChg chg="undo custSel addSld delSld modSld">
      <pc:chgData name="Rachel Day" userId="a1546b7b-d721-4b36-974b-0587548c0710" providerId="ADAL" clId="{150284AA-872D-344D-806E-8D82C755F2DB}" dt="2021-11-24T21:00:43.703" v="323" actId="18331"/>
      <pc:docMkLst>
        <pc:docMk/>
      </pc:docMkLst>
      <pc:sldChg chg="modSp addCm">
        <pc:chgData name="Rachel Day" userId="a1546b7b-d721-4b36-974b-0587548c0710" providerId="ADAL" clId="{150284AA-872D-344D-806E-8D82C755F2DB}" dt="2021-11-24T20:49:28.861" v="75" actId="1589"/>
        <pc:sldMkLst>
          <pc:docMk/>
          <pc:sldMk cId="2512409329" sldId="303"/>
        </pc:sldMkLst>
        <pc:spChg chg="mod">
          <ac:chgData name="Rachel Day" userId="a1546b7b-d721-4b36-974b-0587548c0710" providerId="ADAL" clId="{150284AA-872D-344D-806E-8D82C755F2DB}" dt="2021-11-24T20:49:22.552" v="74" actId="20577"/>
          <ac:spMkLst>
            <pc:docMk/>
            <pc:sldMk cId="2512409329" sldId="303"/>
            <ac:spMk id="23" creationId="{0F9BE979-C350-034C-B058-F7C28AEC6157}"/>
          </ac:spMkLst>
        </pc:spChg>
      </pc:sldChg>
      <pc:sldChg chg="modSp addCm">
        <pc:chgData name="Rachel Day" userId="a1546b7b-d721-4b36-974b-0587548c0710" providerId="ADAL" clId="{150284AA-872D-344D-806E-8D82C755F2DB}" dt="2021-11-24T20:49:43.744" v="77" actId="14100"/>
        <pc:sldMkLst>
          <pc:docMk/>
          <pc:sldMk cId="3912152728" sldId="304"/>
        </pc:sldMkLst>
        <pc:spChg chg="mod">
          <ac:chgData name="Rachel Day" userId="a1546b7b-d721-4b36-974b-0587548c0710" providerId="ADAL" clId="{150284AA-872D-344D-806E-8D82C755F2DB}" dt="2021-11-24T20:49:43.744" v="77" actId="14100"/>
          <ac:spMkLst>
            <pc:docMk/>
            <pc:sldMk cId="3912152728" sldId="304"/>
            <ac:spMk id="10" creationId="{D2C97D96-C181-634D-93AD-F575F8C48879}"/>
          </ac:spMkLst>
        </pc:spChg>
      </pc:sldChg>
      <pc:sldChg chg="del">
        <pc:chgData name="Rachel Day" userId="a1546b7b-d721-4b36-974b-0587548c0710" providerId="ADAL" clId="{150284AA-872D-344D-806E-8D82C755F2DB}" dt="2021-11-24T20:57:09.753" v="312" actId="2696"/>
        <pc:sldMkLst>
          <pc:docMk/>
          <pc:sldMk cId="2705721549" sldId="361"/>
        </pc:sldMkLst>
      </pc:sldChg>
      <pc:sldChg chg="addSp delSp modSp add addCm">
        <pc:chgData name="Rachel Day" userId="a1546b7b-d721-4b36-974b-0587548c0710" providerId="ADAL" clId="{150284AA-872D-344D-806E-8D82C755F2DB}" dt="2021-11-24T21:00:15.631" v="318" actId="18131"/>
        <pc:sldMkLst>
          <pc:docMk/>
          <pc:sldMk cId="1178438366" sldId="396"/>
        </pc:sldMkLst>
        <pc:spChg chg="mod">
          <ac:chgData name="Rachel Day" userId="a1546b7b-d721-4b36-974b-0587548c0710" providerId="ADAL" clId="{150284AA-872D-344D-806E-8D82C755F2DB}" dt="2021-11-24T20:51:47.575" v="151" actId="1035"/>
          <ac:spMkLst>
            <pc:docMk/>
            <pc:sldMk cId="1178438366" sldId="396"/>
            <ac:spMk id="3" creationId="{C551971B-D1E8-4264-9600-A3A88F1CD1DE}"/>
          </ac:spMkLst>
        </pc:spChg>
        <pc:spChg chg="mod">
          <ac:chgData name="Rachel Day" userId="a1546b7b-d721-4b36-974b-0587548c0710" providerId="ADAL" clId="{150284AA-872D-344D-806E-8D82C755F2DB}" dt="2021-11-24T20:51:50.278" v="158" actId="1035"/>
          <ac:spMkLst>
            <pc:docMk/>
            <pc:sldMk cId="1178438366" sldId="396"/>
            <ac:spMk id="5" creationId="{1364FAED-D42F-411A-B586-2641D4894A91}"/>
          </ac:spMkLst>
        </pc:spChg>
        <pc:spChg chg="del">
          <ac:chgData name="Rachel Day" userId="a1546b7b-d721-4b36-974b-0587548c0710" providerId="ADAL" clId="{150284AA-872D-344D-806E-8D82C755F2DB}" dt="2021-11-24T20:50:05.198" v="79" actId="478"/>
          <ac:spMkLst>
            <pc:docMk/>
            <pc:sldMk cId="1178438366" sldId="396"/>
            <ac:spMk id="6" creationId="{74760DB3-A303-46FE-A39C-81A7EEF5F317}"/>
          </ac:spMkLst>
        </pc:spChg>
        <pc:spChg chg="add mod">
          <ac:chgData name="Rachel Day" userId="a1546b7b-d721-4b36-974b-0587548c0710" providerId="ADAL" clId="{150284AA-872D-344D-806E-8D82C755F2DB}" dt="2021-11-24T20:51:18.645" v="126" actId="1037"/>
          <ac:spMkLst>
            <pc:docMk/>
            <pc:sldMk cId="1178438366" sldId="396"/>
            <ac:spMk id="10" creationId="{9D2F3790-672B-1E4C-BE63-30F699C85B6E}"/>
          </ac:spMkLst>
        </pc:spChg>
        <pc:spChg chg="mod">
          <ac:chgData name="Rachel Day" userId="a1546b7b-d721-4b36-974b-0587548c0710" providerId="ADAL" clId="{150284AA-872D-344D-806E-8D82C755F2DB}" dt="2021-11-24T20:51:52.894" v="164" actId="1035"/>
          <ac:spMkLst>
            <pc:docMk/>
            <pc:sldMk cId="1178438366" sldId="396"/>
            <ac:spMk id="11" creationId="{34CE65FC-734B-4E7F-9673-CB9114D3CAC3}"/>
          </ac:spMkLst>
        </pc:spChg>
        <pc:spChg chg="del">
          <ac:chgData name="Rachel Day" userId="a1546b7b-d721-4b36-974b-0587548c0710" providerId="ADAL" clId="{150284AA-872D-344D-806E-8D82C755F2DB}" dt="2021-11-24T20:50:10.438" v="81" actId="478"/>
          <ac:spMkLst>
            <pc:docMk/>
            <pc:sldMk cId="1178438366" sldId="396"/>
            <ac:spMk id="21" creationId="{FB24E376-10F6-9D4D-92D5-523BEAD1920E}"/>
          </ac:spMkLst>
        </pc:spChg>
        <pc:picChg chg="mod">
          <ac:chgData name="Rachel Day" userId="a1546b7b-d721-4b36-974b-0587548c0710" providerId="ADAL" clId="{150284AA-872D-344D-806E-8D82C755F2DB}" dt="2021-11-24T20:51:47.575" v="151" actId="1035"/>
          <ac:picMkLst>
            <pc:docMk/>
            <pc:sldMk cId="1178438366" sldId="396"/>
            <ac:picMk id="2" creationId="{CA13528F-47BC-4E27-9219-6DBB7C69A286}"/>
          </ac:picMkLst>
        </pc:picChg>
        <pc:picChg chg="mod">
          <ac:chgData name="Rachel Day" userId="a1546b7b-d721-4b36-974b-0587548c0710" providerId="ADAL" clId="{150284AA-872D-344D-806E-8D82C755F2DB}" dt="2021-11-24T20:51:50.278" v="158" actId="1035"/>
          <ac:picMkLst>
            <pc:docMk/>
            <pc:sldMk cId="1178438366" sldId="396"/>
            <ac:picMk id="4" creationId="{E18D53CC-4800-4C6A-A273-8562311371CE}"/>
          </ac:picMkLst>
        </pc:picChg>
        <pc:picChg chg="del">
          <ac:chgData name="Rachel Day" userId="a1546b7b-d721-4b36-974b-0587548c0710" providerId="ADAL" clId="{150284AA-872D-344D-806E-8D82C755F2DB}" dt="2021-11-24T20:50:07.262" v="80" actId="478"/>
          <ac:picMkLst>
            <pc:docMk/>
            <pc:sldMk cId="1178438366" sldId="396"/>
            <ac:picMk id="7" creationId="{B2AE5F01-1EE4-B04C-99B7-702203FB28FD}"/>
          </ac:picMkLst>
        </pc:picChg>
        <pc:picChg chg="mod">
          <ac:chgData name="Rachel Day" userId="a1546b7b-d721-4b36-974b-0587548c0710" providerId="ADAL" clId="{150284AA-872D-344D-806E-8D82C755F2DB}" dt="2021-11-24T20:51:52.894" v="164" actId="1035"/>
          <ac:picMkLst>
            <pc:docMk/>
            <pc:sldMk cId="1178438366" sldId="396"/>
            <ac:picMk id="9" creationId="{8E1D3221-158F-4F75-BBC9-28BBEF55DDB9}"/>
          </ac:picMkLst>
        </pc:picChg>
        <pc:picChg chg="add mod modCrop">
          <ac:chgData name="Rachel Day" userId="a1546b7b-d721-4b36-974b-0587548c0710" providerId="ADAL" clId="{150284AA-872D-344D-806E-8D82C755F2DB}" dt="2021-11-24T21:00:15.631" v="318" actId="18131"/>
          <ac:picMkLst>
            <pc:docMk/>
            <pc:sldMk cId="1178438366" sldId="396"/>
            <ac:picMk id="13" creationId="{C3F4271D-9FD7-9646-A4CF-D39CC36BB52F}"/>
          </ac:picMkLst>
        </pc:picChg>
      </pc:sldChg>
      <pc:sldChg chg="addSp delSp modSp add addCm modNotesTx">
        <pc:chgData name="Rachel Day" userId="a1546b7b-d721-4b36-974b-0587548c0710" providerId="ADAL" clId="{150284AA-872D-344D-806E-8D82C755F2DB}" dt="2021-11-24T21:00:43.703" v="323" actId="18331"/>
        <pc:sldMkLst>
          <pc:docMk/>
          <pc:sldMk cId="1194738285" sldId="397"/>
        </pc:sldMkLst>
        <pc:spChg chg="mod">
          <ac:chgData name="Rachel Day" userId="a1546b7b-d721-4b36-974b-0587548c0710" providerId="ADAL" clId="{150284AA-872D-344D-806E-8D82C755F2DB}" dt="2021-11-24T20:56:39.696" v="277" actId="1036"/>
          <ac:spMkLst>
            <pc:docMk/>
            <pc:sldMk cId="1194738285" sldId="397"/>
            <ac:spMk id="3" creationId="{C551971B-D1E8-4264-9600-A3A88F1CD1DE}"/>
          </ac:spMkLst>
        </pc:spChg>
        <pc:spChg chg="mod">
          <ac:chgData name="Rachel Day" userId="a1546b7b-d721-4b36-974b-0587548c0710" providerId="ADAL" clId="{150284AA-872D-344D-806E-8D82C755F2DB}" dt="2021-11-24T20:56:42.995" v="289" actId="1035"/>
          <ac:spMkLst>
            <pc:docMk/>
            <pc:sldMk cId="1194738285" sldId="397"/>
            <ac:spMk id="5" creationId="{1364FAED-D42F-411A-B586-2641D4894A91}"/>
          </ac:spMkLst>
        </pc:spChg>
        <pc:spChg chg="mod">
          <ac:chgData name="Rachel Day" userId="a1546b7b-d721-4b36-974b-0587548c0710" providerId="ADAL" clId="{150284AA-872D-344D-806E-8D82C755F2DB}" dt="2021-11-24T20:56:46.591" v="301" actId="1035"/>
          <ac:spMkLst>
            <pc:docMk/>
            <pc:sldMk cId="1194738285" sldId="397"/>
            <ac:spMk id="11" creationId="{34CE65FC-734B-4E7F-9673-CB9114D3CAC3}"/>
          </ac:spMkLst>
        </pc:spChg>
        <pc:spChg chg="add mod">
          <ac:chgData name="Rachel Day" userId="a1546b7b-d721-4b36-974b-0587548c0710" providerId="ADAL" clId="{150284AA-872D-344D-806E-8D82C755F2DB}" dt="2021-11-24T20:56:49.759" v="311" actId="1035"/>
          <ac:spMkLst>
            <pc:docMk/>
            <pc:sldMk cId="1194738285" sldId="397"/>
            <ac:spMk id="13" creationId="{D2789C72-42C1-2041-A5B0-5B55ED970E03}"/>
          </ac:spMkLst>
        </pc:spChg>
        <pc:picChg chg="mod">
          <ac:chgData name="Rachel Day" userId="a1546b7b-d721-4b36-974b-0587548c0710" providerId="ADAL" clId="{150284AA-872D-344D-806E-8D82C755F2DB}" dt="2021-11-24T20:56:39.696" v="277" actId="1036"/>
          <ac:picMkLst>
            <pc:docMk/>
            <pc:sldMk cId="1194738285" sldId="397"/>
            <ac:picMk id="2" creationId="{CA13528F-47BC-4E27-9219-6DBB7C69A286}"/>
          </ac:picMkLst>
        </pc:picChg>
        <pc:picChg chg="mod">
          <ac:chgData name="Rachel Day" userId="a1546b7b-d721-4b36-974b-0587548c0710" providerId="ADAL" clId="{150284AA-872D-344D-806E-8D82C755F2DB}" dt="2021-11-24T20:56:42.995" v="289" actId="1035"/>
          <ac:picMkLst>
            <pc:docMk/>
            <pc:sldMk cId="1194738285" sldId="397"/>
            <ac:picMk id="4" creationId="{E18D53CC-4800-4C6A-A273-8562311371CE}"/>
          </ac:picMkLst>
        </pc:picChg>
        <pc:picChg chg="add mod modCrop">
          <ac:chgData name="Rachel Day" userId="a1546b7b-d721-4b36-974b-0587548c0710" providerId="ADAL" clId="{150284AA-872D-344D-806E-8D82C755F2DB}" dt="2021-11-24T21:00:43.703" v="323" actId="18331"/>
          <ac:picMkLst>
            <pc:docMk/>
            <pc:sldMk cId="1194738285" sldId="397"/>
            <ac:picMk id="7" creationId="{BE9D9E89-C9AF-BC4E-ABDA-62FE4C274E68}"/>
          </ac:picMkLst>
        </pc:picChg>
        <pc:picChg chg="add del mod">
          <ac:chgData name="Rachel Day" userId="a1546b7b-d721-4b36-974b-0587548c0710" providerId="ADAL" clId="{150284AA-872D-344D-806E-8D82C755F2DB}" dt="2021-11-24T20:56:46.591" v="301" actId="1035"/>
          <ac:picMkLst>
            <pc:docMk/>
            <pc:sldMk cId="1194738285" sldId="397"/>
            <ac:picMk id="9" creationId="{8E1D3221-158F-4F75-BBC9-28BBEF55DDB9}"/>
          </ac:picMkLst>
        </pc:picChg>
        <pc:picChg chg="add mod">
          <ac:chgData name="Rachel Day" userId="a1546b7b-d721-4b36-974b-0587548c0710" providerId="ADAL" clId="{150284AA-872D-344D-806E-8D82C755F2DB}" dt="2021-11-24T20:56:49.759" v="311" actId="1035"/>
          <ac:picMkLst>
            <pc:docMk/>
            <pc:sldMk cId="1194738285" sldId="397"/>
            <ac:picMk id="12" creationId="{AA20EBBF-F671-A441-B70A-FB8394BFF46C}"/>
          </ac:picMkLst>
        </pc:picChg>
      </pc:sldChg>
    </pc:docChg>
  </pc:docChgLst>
  <pc:docChgLst>
    <pc:chgData name="Sara Tajik" userId="b9df4f4c-01c8-499b-a1e7-3978f70a0388" providerId="ADAL" clId="{0DE5B487-5871-48A1-AA59-853577B5F5F1}"/>
    <pc:docChg chg="custSel">
      <pc:chgData name="Sara Tajik" userId="b9df4f4c-01c8-499b-a1e7-3978f70a0388" providerId="ADAL" clId="{0DE5B487-5871-48A1-AA59-853577B5F5F1}" dt="2021-11-30T23:24:27.817" v="3" actId="1592"/>
      <pc:docMkLst>
        <pc:docMk/>
      </pc:docMkLst>
      <pc:sldChg chg="delCm">
        <pc:chgData name="Sara Tajik" userId="b9df4f4c-01c8-499b-a1e7-3978f70a0388" providerId="ADAL" clId="{0DE5B487-5871-48A1-AA59-853577B5F5F1}" dt="2021-11-30T23:24:20.111" v="0" actId="1592"/>
        <pc:sldMkLst>
          <pc:docMk/>
          <pc:sldMk cId="2512409329" sldId="303"/>
        </pc:sldMkLst>
      </pc:sldChg>
      <pc:sldChg chg="delCm">
        <pc:chgData name="Sara Tajik" userId="b9df4f4c-01c8-499b-a1e7-3978f70a0388" providerId="ADAL" clId="{0DE5B487-5871-48A1-AA59-853577B5F5F1}" dt="2021-11-30T23:24:22.289" v="1" actId="1592"/>
        <pc:sldMkLst>
          <pc:docMk/>
          <pc:sldMk cId="3912152728" sldId="304"/>
        </pc:sldMkLst>
      </pc:sldChg>
      <pc:sldChg chg="delCm">
        <pc:chgData name="Sara Tajik" userId="b9df4f4c-01c8-499b-a1e7-3978f70a0388" providerId="ADAL" clId="{0DE5B487-5871-48A1-AA59-853577B5F5F1}" dt="2021-11-30T23:24:25.492" v="2" actId="1592"/>
        <pc:sldMkLst>
          <pc:docMk/>
          <pc:sldMk cId="1178438366" sldId="396"/>
        </pc:sldMkLst>
      </pc:sldChg>
      <pc:sldChg chg="delCm">
        <pc:chgData name="Sara Tajik" userId="b9df4f4c-01c8-499b-a1e7-3978f70a0388" providerId="ADAL" clId="{0DE5B487-5871-48A1-AA59-853577B5F5F1}" dt="2021-11-30T23:24:27.817" v="3" actId="1592"/>
        <pc:sldMkLst>
          <pc:docMk/>
          <pc:sldMk cId="1194738285" sldId="397"/>
        </pc:sldMkLst>
      </pc:sldChg>
    </pc:docChg>
  </pc:docChgLst>
  <pc:docChgLst>
    <pc:chgData name="Astarae Metcalf (Nancy)" userId="ed975d0a-5822-4641-a15c-dfb16ed9f84d" providerId="ADAL" clId="{2546AE10-CE0C-4A70-BEEA-1D6400650D3E}"/>
    <pc:docChg chg="custSel modSld">
      <pc:chgData name="Astarae Metcalf (Nancy)" userId="ed975d0a-5822-4641-a15c-dfb16ed9f84d" providerId="ADAL" clId="{2546AE10-CE0C-4A70-BEEA-1D6400650D3E}" dt="2021-11-05T20:55:25.569" v="1"/>
      <pc:docMkLst>
        <pc:docMk/>
      </pc:docMkLst>
      <pc:sldChg chg="addCm modCm">
        <pc:chgData name="Astarae Metcalf (Nancy)" userId="ed975d0a-5822-4641-a15c-dfb16ed9f84d" providerId="ADAL" clId="{2546AE10-CE0C-4A70-BEEA-1D6400650D3E}" dt="2021-11-05T20:55:25.569" v="1"/>
        <pc:sldMkLst>
          <pc:docMk/>
          <pc:sldMk cId="2512409329" sldId="3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B32B1-692D-4521-A9EB-4D94B00C2B5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8736F-AF74-4DE3-81D7-09FDE9F9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4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n.com/2021/08/26/cnn-underscored/all-natural-cleaning-products/index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treehugger.com/best-organic-body-wash-5182302" TargetMode="External"/><Relationship Id="rId5" Type="http://schemas.openxmlformats.org/officeDocument/2006/relationships/hyperlink" Target="https://www.glamour.com/story/liza-koshy-one-of-one-by-cest-moi-brow-pencil" TargetMode="External"/><Relationship Id="rId4" Type="http://schemas.openxmlformats.org/officeDocument/2006/relationships/hyperlink" Target="https://wwd.com/shop/shop-beauty/best-body-washes-1234710145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8736F-AF74-4DE3-81D7-09FDE9F90B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4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CNN - </a:t>
            </a:r>
            <a:r>
              <a:rPr lang="en-US" dirty="0">
                <a:hlinkClick r:id="rId3"/>
              </a:rPr>
              <a:t>https://www.cnn.com/2021/08/26/cnn-underscored/all-natural-cleaning-products/index.html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Women’s Wear Daily - </a:t>
            </a:r>
            <a:r>
              <a:rPr lang="en-US" dirty="0">
                <a:hlinkClick r:id="rId4"/>
              </a:rPr>
              <a:t>https://wwd.com/shop/shop-beauty/best-body-washes-1234710145/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Glamour - </a:t>
            </a:r>
            <a:r>
              <a:rPr lang="en-US" dirty="0">
                <a:hlinkClick r:id="rId5"/>
              </a:rPr>
              <a:t>https://www.glamour.com/story/liza-koshy-one-of-one-by-cest-moi-brow-pencil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TreeHugger</a:t>
            </a:r>
            <a:r>
              <a:rPr lang="en-US" dirty="0"/>
              <a:t> - </a:t>
            </a:r>
            <a:r>
              <a:rPr lang="en-US" dirty="0">
                <a:hlinkClick r:id="rId6"/>
              </a:rPr>
              <a:t>https://www.treehugger.com/best-organic-body-wash-5182302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736F-AF74-4DE3-81D7-09FDE9F90B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9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0C3BF3-BFDF-4409-986C-C9B541E78B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583" y="1467615"/>
            <a:ext cx="6582835" cy="288181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4165600"/>
            <a:ext cx="12192000" cy="7846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1"/>
          </p:nvPr>
        </p:nvSpPr>
        <p:spPr>
          <a:xfrm>
            <a:off x="0" y="4649178"/>
            <a:ext cx="12192000" cy="11013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51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71934" cy="610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6106026"/>
            <a:ext cx="11442032" cy="751974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2800"/>
              </a:lnSpc>
              <a:buNone/>
              <a:defRPr sz="2400" b="1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20066" y="0"/>
            <a:ext cx="6071934" cy="610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38B09-A299-47E3-8231-A353D87305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42032" y="6223394"/>
            <a:ext cx="504162" cy="498082"/>
          </a:xfrm>
        </p:spPr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0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830679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6106026"/>
            <a:ext cx="11442032" cy="751974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2800"/>
              </a:lnSpc>
              <a:buNone/>
              <a:defRPr sz="2400" b="1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3074070"/>
            <a:ext cx="4830679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583529" y="0"/>
            <a:ext cx="3608471" cy="610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896852" y="0"/>
            <a:ext cx="3633537" cy="610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46BE5-5A4F-42BA-B89C-183A34517B9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442032" y="6223394"/>
            <a:ext cx="504162" cy="498082"/>
          </a:xfrm>
        </p:spPr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50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252847"/>
            <a:ext cx="12192000" cy="4726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56CFC-FACD-4408-B253-4D372C8D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721CF-8514-448E-89BA-68EAAA8A62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F8FB09-98AF-4E5E-86BE-0B6FFBD1F20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98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791621" y="1668582"/>
            <a:ext cx="6608763" cy="28320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latin typeface="BentonSansCond Medium" panose="02000606020000020004" pitchFamily="50" charset="0"/>
              </a:defRPr>
            </a:lvl1pPr>
            <a:lvl2pPr marL="342892" indent="0" algn="ctr">
              <a:buNone/>
              <a:defRPr sz="1800">
                <a:latin typeface="BentonSansCond Medium" panose="02000606020000020004" pitchFamily="50" charset="0"/>
              </a:defRPr>
            </a:lvl2pPr>
            <a:lvl3pPr marL="685783" indent="0" algn="ctr">
              <a:buNone/>
              <a:defRPr sz="1800">
                <a:latin typeface="BentonSansCond Medium" panose="02000606020000020004" pitchFamily="50" charset="0"/>
              </a:defRPr>
            </a:lvl3pPr>
            <a:lvl4pPr marL="1028675" indent="0" algn="ctr">
              <a:buNone/>
              <a:defRPr sz="1800">
                <a:latin typeface="BentonSansCond Medium" panose="02000606020000020004" pitchFamily="50" charset="0"/>
              </a:defRPr>
            </a:lvl4pPr>
            <a:lvl5pPr marL="1371566" indent="0" algn="ctr">
              <a:buNone/>
              <a:defRPr sz="1800">
                <a:latin typeface="BentonSansCond Medium" panose="02000606020000020004" pitchFamily="50" charset="0"/>
              </a:defRPr>
            </a:lvl5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1F74C-B030-4F9F-901A-8278307799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79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367B0-7EB1-495A-A670-12AA58CDF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EEBDD0-1885-468A-9C0A-1C8D768672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0509E-E923-4E47-9547-F567961D57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FF295C5-A748-49EE-B337-21182885528B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940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5"/>
          </p:nvPr>
        </p:nvSpPr>
        <p:spPr>
          <a:xfrm>
            <a:off x="476251" y="1484313"/>
            <a:ext cx="11239500" cy="4489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2F8BA-0213-4C41-BD14-91A9690D2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8BAE7-D35B-4186-BF8C-D28350AC68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56AA7-30E0-4256-9C15-20638151A6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B142DA8-67A4-4FE6-8FEC-593ACC5BE21A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5871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420014" y="1543791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32683" y="1543791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245353" y="1543791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420014" y="3762497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832683" y="3762497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245353" y="3762497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B5F79-CD79-4BDA-8B19-B34E380D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788CC8-87CF-43DA-83DC-D397A48B960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4374A-B437-4929-869B-8E6889DF643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EADBAC-3E08-44D7-9D93-4EFBC479F59F}"/>
              </a:ext>
            </a:extLst>
          </p:cNvPr>
          <p:cNvSpPr>
            <a:spLocks noGrp="1"/>
          </p:cNvSpPr>
          <p:nvPr>
            <p:ph type="subTitle" idx="20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426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0020" y="1917864"/>
            <a:ext cx="3423477" cy="314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345380" y="1917864"/>
            <a:ext cx="3423477" cy="314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930736" y="1917864"/>
            <a:ext cx="3423477" cy="314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8E759-D99D-4C9D-B5FE-84A56F9A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FE236-0BC5-4DCA-BF2C-947B6BE77DD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9F0FE-8ABC-4387-AE02-5DF58454DE2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9CDF134-6BCA-4222-B0BB-7803F3420FB9}"/>
              </a:ext>
            </a:extLst>
          </p:cNvPr>
          <p:cNvSpPr>
            <a:spLocks noGrp="1"/>
          </p:cNvSpPr>
          <p:nvPr>
            <p:ph type="subTitle" idx="20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8103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78567" y="1501775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964535" y="1501781"/>
            <a:ext cx="2779052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270173" y="1502228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8156144" y="1501781"/>
            <a:ext cx="2828533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78567" y="3862986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2964535" y="3862992"/>
            <a:ext cx="2779052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270173" y="3863439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156144" y="3862992"/>
            <a:ext cx="2828533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A9004-32AB-42CB-A6E3-ED48AE193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906C1-27D9-4CE8-8C56-86348DFB7EE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3D9FE-7684-4E87-9D17-0B1236267EF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F7A2BC0-7921-4908-B338-0840AAA8ED80}"/>
              </a:ext>
            </a:extLst>
          </p:cNvPr>
          <p:cNvSpPr>
            <a:spLocks noGrp="1"/>
          </p:cNvSpPr>
          <p:nvPr>
            <p:ph type="subTitle" idx="25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2950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46270" y="1549728"/>
            <a:ext cx="3289465" cy="4304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972297" y="1549728"/>
            <a:ext cx="3978235" cy="1816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087101" y="1549728"/>
            <a:ext cx="3412985" cy="4304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972297" y="3491351"/>
            <a:ext cx="3978235" cy="2363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60332-6FCC-4C90-B213-DB98777D1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4BEC0-9DEE-402D-84FB-D68BF08474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60860-C9D5-4B84-B52A-09424C6246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7A0A556-DE00-47D4-9CCE-740FAC131517}"/>
              </a:ext>
            </a:extLst>
          </p:cNvPr>
          <p:cNvSpPr>
            <a:spLocks noGrp="1"/>
          </p:cNvSpPr>
          <p:nvPr>
            <p:ph type="subTitle" idx="19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737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96" y="1825630"/>
            <a:ext cx="10490008" cy="4052661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5FAAC-1AAD-42CC-B795-0456DE1A25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CLICK TO EDIT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889C9F-1D39-4017-93CC-1B7ADAB4694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65E98AB-6607-49BB-B2F5-0A6FE4CC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9397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FAE954-CAB4-47C4-BD83-22F7F1FBA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6188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35D446C-EF9D-4500-96F8-704F8B4C5FD9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0" y="5868403"/>
            <a:ext cx="12192000" cy="9895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>
                <a:latin typeface="+mn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First Last Name, Title, Phone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31A572-2C85-46AA-891B-4F12B9BC6F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88828"/>
            <a:ext cx="12192000" cy="492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12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2A333-B403-431E-B39A-EA84FBA83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00AF05-10CB-484B-B279-35CF6994B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31F2E-DDBA-4F04-9BE2-A0481860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4DBD5-7E81-4B57-B262-1826D03E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1CD83-6E71-4BE2-8207-93B6F01A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71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24556-5B2C-42E3-8962-63E6FED3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7E929-A1C2-4115-9917-CCEA3C294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48A92-991D-4F5C-BA53-FB306F72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28A20-9990-41BC-9E3E-AD267588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7A811-D9AF-44FE-9D9C-BE8858EA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45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929F-8B8F-4C06-BB24-897BB9EC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3C4C7-F112-4677-8E33-6DC1E8A15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D97F6-4EE4-405F-B001-02D84166A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FE1D0-2323-49A1-882D-96143AA6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0F1FB-5933-4936-876A-D23F7824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91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1E3E9-02D0-43C8-AFCE-87C5E0DA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985F-902D-41BC-939A-A81EA123A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10A81-47A8-4036-B18A-2211B0AC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DA83E-A2F3-42B1-9373-6967F290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8C796-B512-47D1-BA08-14D598CA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7C842-8236-4249-B3E7-67EA96B6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15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297C8-8AB6-4D4C-A89B-00F1B84A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62038-A293-4E74-9E87-7C1D3D894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AA95E-00B3-4779-B2D6-D12D555E2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C3C5FB-F834-432D-9626-5083A1387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3A691-61D3-45BC-8AC2-D16C83D4A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AB909C-D65D-4518-9A9B-093F939A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B1E97E-5D76-4EBD-B3A9-276FD71AD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B2645-1141-4CCE-9577-0136ECA7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98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7C50-2749-4445-8326-D087DCE3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CC184-E577-4B8F-8061-7CB8FB95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893BDC-D7FF-40A8-8143-524CDA8E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7FD0-88E6-4396-979D-2ED2890B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27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3F23D3-BF98-4428-8708-D0D9BD60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E2356-532F-43C2-B7DB-A2EEAF10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C03F3-786F-4AA4-ABE5-4238B3C8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8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76850-38D3-4345-8D13-081757F5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25FA8-549F-4C10-910C-A42394DB5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55399-FF82-4D9F-9044-002EB3A69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D902D-8A4E-4917-85EA-B3EEADD5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9B412-0D8C-4A02-B1A9-359AD036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115E0-199D-46F5-B43A-EBE81B9A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94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C013-3222-44BB-8BD4-6EA91AC9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A93FB3-7F7D-4E00-A91B-F9DDF54F6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A9028-4227-4287-AFD2-EC47A36FA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F26F3-5323-4269-B5CD-90094988B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B604A-E919-4AFC-9333-E348E754C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BC200-AEE1-4B99-9101-B9F894EC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779" y="1825630"/>
            <a:ext cx="5918008" cy="4052661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458" y="1825624"/>
            <a:ext cx="4869295" cy="4052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3D0F4-08BE-4F80-B850-2F990609A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50E53-9A34-43EB-9097-D100F7142D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7F0C1-75A0-426B-B236-027638CFE2D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8904EB1-2A0E-42D0-BF58-D613F4DB6B28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7480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DC3AB-B334-4B08-BD1D-4B74B2853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00515-3566-4FB3-947E-5A76DB0DD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35485-95A2-47E5-961B-04AB3B97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567E5-6D02-47B9-B91B-894F337E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58F15-F3D1-40F3-B2DB-6B61C1E1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40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2ACFF1-4ADC-4741-B636-776287D67A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00DC0-9727-4C78-AC43-1FEA8A924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007AD-4204-411F-A43F-D09AA6ED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FB024-DEAD-4A74-A267-FB7073AC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A2CB0-7FD4-468B-8DED-9D8A07BE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5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40" y="1836521"/>
            <a:ext cx="5918008" cy="4052661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689497" y="1836515"/>
            <a:ext cx="4869295" cy="4052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6E06F-1B69-4431-BA75-72BF4AD2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98822-5D03-4221-BC96-BD1AABD961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3DC93-76A7-4308-9E7A-FE858F15462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E84A232-CE07-4F6B-866F-6585C7E96020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58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92D702-1BB7-49B5-BBE3-C592128B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D1B90-426A-44EF-BAF8-81482CB587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5A710-14CD-45B4-BC0C-FB7B8630D3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D3973C1-A096-48E1-A620-483679D55E14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613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40" y="1836521"/>
            <a:ext cx="5918008" cy="40526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689497" y="1836521"/>
            <a:ext cx="4869295" cy="3768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689497" y="5687569"/>
            <a:ext cx="4869295" cy="2016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50D23-D917-49A3-931E-5FEB7C0B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1727C-21B6-4365-B63C-2FD6911BD8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DEC71-E8E3-473B-BFFD-207BD223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B09511-B159-45A4-A082-7A5DAE5D7EAA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585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and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779" y="1836521"/>
            <a:ext cx="5918008" cy="40526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5245" y="1836521"/>
            <a:ext cx="4869295" cy="3768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25466" y="5705475"/>
            <a:ext cx="4868863" cy="2619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0A894-B004-4EC1-9E6A-EF445472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F9B5A-473C-4832-92DF-563D69A046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668DE-F8B3-4B4A-A320-7E3BBB3671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16F30E7-CE66-4376-9901-D3C0C6D8355D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492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2E21D-BF12-422C-9B4F-6F39E7E57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6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06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6106026"/>
            <a:ext cx="11442032" cy="751974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2800"/>
              </a:lnSpc>
              <a:buNone/>
              <a:defRPr sz="2400" b="1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F5CB0-9632-49BF-AE89-46CA462BC6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42032" y="6223394"/>
            <a:ext cx="504162" cy="498082"/>
          </a:xfrm>
        </p:spPr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3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36" y="6223393"/>
            <a:ext cx="1382273" cy="498416"/>
          </a:xfrm>
          <a:prstGeom prst="rect">
            <a:avLst/>
          </a:prstGeom>
        </p:spPr>
      </p:pic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6EA14E32-D5D5-4C91-A2F2-041B057E4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2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1162D75-8353-427C-8FF7-9D51BA904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3523" y="6223394"/>
            <a:ext cx="722671" cy="498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20F65FB-FE7D-40F5-B357-6B098296F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4761"/>
            <a:ext cx="10515600" cy="408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472B287-0A3C-465F-84BA-A7BF7E690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9921" y="6223394"/>
            <a:ext cx="8812159" cy="498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kern="1000" cap="all" spc="100" baseline="0">
                <a:solidFill>
                  <a:schemeClr val="accent5"/>
                </a:solidFill>
                <a:latin typeface="Trade Gothic LT Std Cn" panose="00000506000000000000" pitchFamily="50" charset="0"/>
              </a:defRPr>
            </a:lvl1pPr>
          </a:lstStyle>
          <a:p>
            <a:r>
              <a:rPr lang="en-US" dirty="0"/>
              <a:t>CLICK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299088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64" r:id="rId3"/>
    <p:sldLayoutId id="2147483669" r:id="rId4"/>
    <p:sldLayoutId id="2147483665" r:id="rId5"/>
    <p:sldLayoutId id="2147483673" r:id="rId6"/>
    <p:sldLayoutId id="2147483677" r:id="rId7"/>
    <p:sldLayoutId id="2147483667" r:id="rId8"/>
    <p:sldLayoutId id="2147483670" r:id="rId9"/>
    <p:sldLayoutId id="2147483683" r:id="rId10"/>
    <p:sldLayoutId id="2147483684" r:id="rId11"/>
    <p:sldLayoutId id="2147483674" r:id="rId12"/>
    <p:sldLayoutId id="2147483671" r:id="rId13"/>
    <p:sldLayoutId id="2147483678" r:id="rId14"/>
    <p:sldLayoutId id="2147483682" r:id="rId15"/>
    <p:sldLayoutId id="2147483672" r:id="rId16"/>
    <p:sldLayoutId id="2147483681" r:id="rId17"/>
    <p:sldLayoutId id="2147483679" r:id="rId18"/>
    <p:sldLayoutId id="2147483676" r:id="rId19"/>
    <p:sldLayoutId id="2147483680" r:id="rId20"/>
  </p:sldLayoutIdLst>
  <p:hf hdr="0" ftr="0" dt="0"/>
  <p:txStyles>
    <p:titleStyle>
      <a:lvl1pPr algn="ctr" defTabSz="685783" rtl="0" eaLnBrk="1" latinLnBrk="0" hangingPunct="1">
        <a:lnSpc>
          <a:spcPts val="3400"/>
        </a:lnSpc>
        <a:spcBef>
          <a:spcPct val="0"/>
        </a:spcBef>
        <a:buNone/>
        <a:defRPr sz="3000" b="1" kern="1200" cap="all" spc="150" baseline="0">
          <a:solidFill>
            <a:schemeClr val="tx1"/>
          </a:solidFill>
          <a:latin typeface="Trade Gothic LT Std Cn" panose="00000806000000000000" pitchFamily="50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indent="0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70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B24E376-10F6-9D4D-92D5-523BEAD1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Sugar Soap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0F9BE979-C350-034C-B058-F7C28AEC6157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en-US" dirty="0"/>
              <a:t>Rich lather in no-clog pump—keep skin-hair hydrated &amp; smooth!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38A9EB3-8F3A-544B-8D3E-C26469A86933}"/>
              </a:ext>
            </a:extLst>
          </p:cNvPr>
          <p:cNvSpPr txBox="1">
            <a:spLocks/>
          </p:cNvSpPr>
          <p:nvPr/>
        </p:nvSpPr>
        <p:spPr>
          <a:xfrm>
            <a:off x="0" y="5456926"/>
            <a:ext cx="12192000" cy="558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600" kern="1200" cap="none" baseline="0">
                <a:solidFill>
                  <a:srgbClr val="00358E"/>
                </a:solidFill>
                <a:latin typeface="BentonSansCond Book" panose="02000406020000020004" pitchFamily="50" charset="0"/>
                <a:ea typeface="+mn-ea"/>
                <a:cs typeface="Times New Roman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10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Trade Gothic LT Std Cn"/>
                <a:ea typeface="+mn-ea"/>
                <a:cs typeface="Trade Gothic LT Std Cn"/>
              </a:rPr>
              <a:t>12 OZ. &amp; 24 OZ. SUGAR SOAPS AVAILABLE IN:</a:t>
            </a:r>
          </a:p>
          <a:p>
            <a:pPr marL="0" marR="0" lvl="0" indent="0" algn="ctr" defTabSz="685783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Times New Roman"/>
              </a:rPr>
              <a:t>Tea Tree, Lemongrass Lime, Lavender, Baby Unscented &amp; Peppermint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EF7C51-13F9-4F47-9128-4336E48B1B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696" y="1327394"/>
            <a:ext cx="9436608" cy="3931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6917FE-BBD4-6E45-964E-9F74E3AA10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6043340"/>
            <a:ext cx="2743200" cy="45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0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B24E376-10F6-9D4D-92D5-523BEAD1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Sugar Soap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5884FF8-01D6-714E-92BB-14FA75399280}"/>
              </a:ext>
            </a:extLst>
          </p:cNvPr>
          <p:cNvSpPr txBox="1">
            <a:spLocks/>
          </p:cNvSpPr>
          <p:nvPr/>
        </p:nvSpPr>
        <p:spPr>
          <a:xfrm>
            <a:off x="4094154" y="1172413"/>
            <a:ext cx="7270532" cy="3512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800" kern="1200" baseline="0">
                <a:solidFill>
                  <a:srgbClr val="00358E"/>
                </a:solidFill>
                <a:latin typeface="BentonSansCond Book" panose="02000406020000020004" pitchFamily="50" charset="0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Fair trade &amp; USDA certified organic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Organic white grape juice keeps hands-face-body-hair clean-nourished-hydrated-smooth!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Organic sugar creates a rich caramel color and sweet scent, functions as a natural humectant and exfoliant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Organic coconut-olive-hemp seed-jojoba oil makes a creamy castile lather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Organic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shikakai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 powder with a low pH is traditionally used for hair care in India—mild on scalp and hair </a:t>
            </a:r>
          </a:p>
          <a:p>
            <a:pPr marL="171450" lvl="0" indent="-171450">
              <a:lnSpc>
                <a:spcPts val="2200"/>
              </a:lnSpc>
              <a:spcBef>
                <a:spcPts val="600"/>
              </a:spcBef>
              <a:buClr>
                <a:srgbClr val="00358E"/>
              </a:buClr>
              <a:buFont typeface="Arial"/>
              <a:buChar char="•"/>
              <a:defRPr/>
            </a:pPr>
            <a:r>
              <a:rPr lang="en-US" dirty="0"/>
              <a:t>Now made with U.S.-grown hemp seed oil!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Follow with our Citrus Organic Hair Rinse for silky smooth hair!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97D96-C181-634D-93AD-F575F8C48879}"/>
              </a:ext>
            </a:extLst>
          </p:cNvPr>
          <p:cNvSpPr txBox="1"/>
          <p:nvPr/>
        </p:nvSpPr>
        <p:spPr bwMode="auto">
          <a:xfrm>
            <a:off x="4094154" y="4684427"/>
            <a:ext cx="7270531" cy="13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dirty="0">
                <a:solidFill>
                  <a:srgbClr val="00358E"/>
                </a:solidFill>
                <a:cs typeface="BentonSansCond Book"/>
              </a:rPr>
              <a:t>Ingredients: Organic Sucrose,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*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Organic White Grape Juice, Organic Coconut Oil,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*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Organic Palm Kernel Oil,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*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Potassium Hydroxide,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†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Organic Olive Oil,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*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Organic </a:t>
            </a:r>
            <a:r>
              <a:rPr lang="en-US" sz="1400" dirty="0" err="1">
                <a:solidFill>
                  <a:srgbClr val="00358E"/>
                </a:solidFill>
                <a:cs typeface="BentonSansCond Book"/>
              </a:rPr>
              <a:t>Shikakai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Powder, Organic Hemp Seed Oil, Organic Jojoba Oil, Organic Essential Oils,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**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Citric Acid, Tocopherol</a:t>
            </a:r>
          </a:p>
          <a:p>
            <a:pPr>
              <a:lnSpc>
                <a:spcPts val="1300"/>
              </a:lnSpc>
              <a:spcBef>
                <a:spcPts val="600"/>
              </a:spcBef>
            </a:pPr>
            <a:r>
              <a:rPr lang="en-US" sz="1000" spc="100" baseline="30000" dirty="0">
                <a:solidFill>
                  <a:srgbClr val="00358E"/>
                </a:solidFill>
                <a:latin typeface="Trade Gothic LT Std Cn"/>
                <a:cs typeface="Trade Gothic LT Std Cn"/>
              </a:rPr>
              <a:t>*</a:t>
            </a:r>
            <a:r>
              <a:rPr lang="en-US" sz="1000" b="1" kern="0" spc="100" dirty="0">
                <a:solidFill>
                  <a:srgbClr val="00358E"/>
                </a:solidFill>
                <a:latin typeface="Trade Gothic LT Std Cn"/>
                <a:cs typeface="Trade Gothic LT Std Cn"/>
              </a:rPr>
              <a:t>CERTIFIED FAIR TRADE INGREDIENTS   </a:t>
            </a:r>
          </a:p>
          <a:p>
            <a:pPr>
              <a:lnSpc>
                <a:spcPts val="1300"/>
              </a:lnSpc>
            </a:pPr>
            <a:r>
              <a:rPr lang="en-US" sz="1000" baseline="30000" dirty="0">
                <a:solidFill>
                  <a:srgbClr val="00358E"/>
                </a:solidFill>
                <a:cs typeface="BentonSansCond Book"/>
              </a:rPr>
              <a:t>†</a:t>
            </a:r>
            <a:r>
              <a:rPr lang="en-US" sz="1000" dirty="0">
                <a:solidFill>
                  <a:srgbClr val="00358E"/>
                </a:solidFill>
                <a:cs typeface="BentonSansCond Book"/>
              </a:rPr>
              <a:t>None remains after saponifying oils into soap &amp; glycerin. / </a:t>
            </a:r>
            <a:r>
              <a:rPr lang="en-US" sz="1000" baseline="30000" dirty="0">
                <a:solidFill>
                  <a:srgbClr val="00358E"/>
                </a:solidFill>
                <a:cs typeface="BentonSansCond Book"/>
              </a:rPr>
              <a:t>**</a:t>
            </a:r>
            <a:r>
              <a:rPr lang="en-US" sz="1000" dirty="0">
                <a:solidFill>
                  <a:srgbClr val="00358E"/>
                </a:solidFill>
                <a:cs typeface="BentonSansCond Book"/>
              </a:rPr>
              <a:t>Essential oils vary by scent.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358E"/>
                </a:solidFill>
                <a:cs typeface="BentonSansCond Book"/>
              </a:rPr>
              <a:t>Made with U.S.-grown hemp seed oil! Sugar Soaps are packaged in 100% post-consumer recycled plastic bottles.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EFD141-3431-1F44-967E-65DA9F8AFD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768" y="990908"/>
            <a:ext cx="2448000" cy="51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5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66768-7374-4E43-8A96-70E3110F3F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ECB6C0-97F6-D54D-8845-AE022C11B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8480" y="-2717"/>
            <a:ext cx="6571996" cy="6863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55B4E6-3531-E84E-A337-7F138BB33576}"/>
              </a:ext>
            </a:extLst>
          </p:cNvPr>
          <p:cNvSpPr txBox="1"/>
          <p:nvPr/>
        </p:nvSpPr>
        <p:spPr>
          <a:xfrm>
            <a:off x="375921" y="203201"/>
            <a:ext cx="5080001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000" b="1" spc="150" dirty="0">
                <a:latin typeface="+mj-lt"/>
              </a:rPr>
              <a:t>SUGAR SOAP PACKAGING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A6528C-D3E4-DC4D-9AC4-789CEDF6403F}"/>
              </a:ext>
            </a:extLst>
          </p:cNvPr>
          <p:cNvSpPr txBox="1"/>
          <p:nvPr/>
        </p:nvSpPr>
        <p:spPr>
          <a:xfrm>
            <a:off x="375921" y="827537"/>
            <a:ext cx="5080000" cy="23493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4625" indent="-174625">
              <a:lnSpc>
                <a:spcPts val="24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Ready-to-use pumps and 100% Post Consumer Recycled plastic bottle</a:t>
            </a:r>
          </a:p>
          <a:p>
            <a:pPr marL="174625" indent="-174625">
              <a:lnSpc>
                <a:spcPts val="24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Easy dispensing</a:t>
            </a:r>
          </a:p>
          <a:p>
            <a:pPr marL="174625" indent="-174625">
              <a:lnSpc>
                <a:spcPts val="24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Locks for transport</a:t>
            </a:r>
          </a:p>
          <a:p>
            <a:pPr marL="174625" indent="-174625">
              <a:lnSpc>
                <a:spcPts val="24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Great for by the sink or in the shower</a:t>
            </a:r>
          </a:p>
          <a:p>
            <a:pPr marL="174625" indent="-174625">
              <a:lnSpc>
                <a:spcPts val="24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No need to dilute</a:t>
            </a:r>
          </a:p>
        </p:txBody>
      </p:sp>
    </p:spTree>
    <p:extLst>
      <p:ext uri="{BB962C8B-B14F-4D97-AF65-F5344CB8AC3E}">
        <p14:creationId xmlns:p14="http://schemas.microsoft.com/office/powerpoint/2010/main" val="1509633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CA13528F-47BC-4E27-9219-6DBB7C69A2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839" y="1018723"/>
            <a:ext cx="857070" cy="453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51971B-D1E8-4264-9600-A3A88F1CD1DE}"/>
              </a:ext>
            </a:extLst>
          </p:cNvPr>
          <p:cNvSpPr txBox="1"/>
          <p:nvPr/>
        </p:nvSpPr>
        <p:spPr>
          <a:xfrm>
            <a:off x="6830454" y="1601969"/>
            <a:ext cx="4942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BentonSansCond Medium" pitchFamily="2" charset="77"/>
              </a:rPr>
              <a:t>The Best Hand Soap for Washing Your Hands Non-Stop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8D53CC-4800-4C6A-A273-8562311371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0839" y="2666021"/>
            <a:ext cx="1562149" cy="4369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64FAED-D42F-411A-B586-2641D4894A91}"/>
              </a:ext>
            </a:extLst>
          </p:cNvPr>
          <p:cNvSpPr txBox="1"/>
          <p:nvPr/>
        </p:nvSpPr>
        <p:spPr>
          <a:xfrm>
            <a:off x="6830454" y="3169110"/>
            <a:ext cx="4942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BentonSansCond Medium" pitchFamily="2" charset="77"/>
              </a:rPr>
              <a:t>Watch Liza Koshy Share her Nightly Skin Care Routine</a:t>
            </a:r>
          </a:p>
        </p:txBody>
      </p:sp>
      <p:pic>
        <p:nvPicPr>
          <p:cNvPr id="9" name="Picture 2" descr="Martha Stewart - Andrea West Design">
            <a:extLst>
              <a:ext uri="{FF2B5EF4-FFF2-40B4-BE49-F238E27FC236}">
                <a16:creationId xmlns:a16="http://schemas.microsoft.com/office/drawing/2014/main" id="{8E1D3221-158F-4F75-BBC9-28BBEF55D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0839" y="4271442"/>
            <a:ext cx="1562149" cy="68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CE65FC-734B-4E7F-9673-CB9114D3CAC3}"/>
              </a:ext>
            </a:extLst>
          </p:cNvPr>
          <p:cNvSpPr txBox="1"/>
          <p:nvPr/>
        </p:nvSpPr>
        <p:spPr>
          <a:xfrm>
            <a:off x="6830454" y="5086587"/>
            <a:ext cx="4942901" cy="1116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200" dirty="0">
                <a:latin typeface="BentonSansCond Medium" pitchFamily="2" charset="77"/>
              </a:rPr>
              <a:t>HEALTH &amp; WELLNESS: 12 Hand Soaps That Are Effective at Killing Germs and Hydrating Your Hands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D2F3790-672B-1E4C-BE63-30F699C85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454" y="1"/>
            <a:ext cx="4942901" cy="1002890"/>
          </a:xfrm>
        </p:spPr>
        <p:txBody>
          <a:bodyPr/>
          <a:lstStyle/>
          <a:p>
            <a:pPr algn="l"/>
            <a:r>
              <a:rPr lang="en-US" dirty="0"/>
              <a:t>As seen in: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F4271D-9FD7-9646-A4CF-D39CC36BB5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91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38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13528F-47BC-4E27-9219-6DBB7C69A2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838" y="839611"/>
            <a:ext cx="2662074" cy="665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51971B-D1E8-4264-9600-A3A88F1CD1DE}"/>
              </a:ext>
            </a:extLst>
          </p:cNvPr>
          <p:cNvSpPr txBox="1"/>
          <p:nvPr/>
        </p:nvSpPr>
        <p:spPr>
          <a:xfrm>
            <a:off x="6830454" y="1431281"/>
            <a:ext cx="4942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BentonSansCond Medium" pitchFamily="2" charset="77"/>
              </a:rPr>
              <a:t>Why you should really consider natural cleaning products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8D53CC-4800-4C6A-A273-8562311371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771" y="2436041"/>
            <a:ext cx="1167334" cy="3987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64FAED-D42F-411A-B586-2641D4894A91}"/>
              </a:ext>
            </a:extLst>
          </p:cNvPr>
          <p:cNvSpPr txBox="1"/>
          <p:nvPr/>
        </p:nvSpPr>
        <p:spPr>
          <a:xfrm>
            <a:off x="6830454" y="2913078"/>
            <a:ext cx="4942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BentonSansCond Medium" pitchFamily="2" charset="77"/>
              </a:rPr>
              <a:t>The 20 Best Body Washes for Skin-Nourishing Results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E1D3221-158F-4F75-BBC9-28BBEF55D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72071" y="3901478"/>
            <a:ext cx="1562149" cy="34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CE65FC-734B-4E7F-9673-CB9114D3CAC3}"/>
              </a:ext>
            </a:extLst>
          </p:cNvPr>
          <p:cNvSpPr txBox="1"/>
          <p:nvPr/>
        </p:nvSpPr>
        <p:spPr>
          <a:xfrm>
            <a:off x="6830454" y="4355067"/>
            <a:ext cx="4942901" cy="77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200" dirty="0">
                <a:latin typeface="BentonSansCond Medium" pitchFamily="2" charset="77"/>
              </a:rPr>
              <a:t>Liza Koshy Swears By This Double-Sided Pencil for ‘Incredible’ Brows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D2F3790-672B-1E4C-BE63-30F699C85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454" y="1"/>
            <a:ext cx="4942901" cy="1002890"/>
          </a:xfrm>
        </p:spPr>
        <p:txBody>
          <a:bodyPr/>
          <a:lstStyle/>
          <a:p>
            <a:pPr algn="l"/>
            <a:r>
              <a:rPr lang="en-US" dirty="0"/>
              <a:t>As seen in: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A20EBBF-F671-A441-B70A-FB8394BF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72071" y="5406069"/>
            <a:ext cx="1698905" cy="34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789C72-42C1-2041-A5B0-5B55ED970E03}"/>
              </a:ext>
            </a:extLst>
          </p:cNvPr>
          <p:cNvSpPr txBox="1"/>
          <p:nvPr/>
        </p:nvSpPr>
        <p:spPr>
          <a:xfrm>
            <a:off x="6830454" y="5810274"/>
            <a:ext cx="4942901" cy="424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200" dirty="0">
                <a:latin typeface="BentonSansCond Medium" pitchFamily="2" charset="77"/>
              </a:rPr>
              <a:t>The Best Organic Body Wash of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9D9E89-C9AF-BC4E-ABDA-62FE4C274E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8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38285"/>
      </p:ext>
    </p:extLst>
  </p:cSld>
  <p:clrMapOvr>
    <a:masterClrMapping/>
  </p:clrMapOvr>
</p:sld>
</file>

<file path=ppt/theme/theme1.xml><?xml version="1.0" encoding="utf-8"?>
<a:theme xmlns:a="http://schemas.openxmlformats.org/drawingml/2006/main" name="Bronner Corporate Template Theme">
  <a:themeElements>
    <a:clrScheme name="Custom 4">
      <a:dk1>
        <a:srgbClr val="00358E"/>
      </a:dk1>
      <a:lt1>
        <a:sysClr val="window" lastClr="FFFFFF"/>
      </a:lt1>
      <a:dk2>
        <a:srgbClr val="002554"/>
      </a:dk2>
      <a:lt2>
        <a:srgbClr val="E7E6E6"/>
      </a:lt2>
      <a:accent1>
        <a:srgbClr val="002554"/>
      </a:accent1>
      <a:accent2>
        <a:srgbClr val="00358E"/>
      </a:accent2>
      <a:accent3>
        <a:srgbClr val="3A3838"/>
      </a:accent3>
      <a:accent4>
        <a:srgbClr val="81B0D2"/>
      </a:accent4>
      <a:accent5>
        <a:srgbClr val="AEABAB"/>
      </a:accent5>
      <a:accent6>
        <a:srgbClr val="7F7F7F"/>
      </a:accent6>
      <a:hlink>
        <a:srgbClr val="3F3F3F"/>
      </a:hlink>
      <a:folHlink>
        <a:srgbClr val="00358E"/>
      </a:folHlink>
    </a:clrScheme>
    <a:fontScheme name="Bronner PPT Template Theme">
      <a:majorFont>
        <a:latin typeface="Trade Gothic LT Std Cn"/>
        <a:ea typeface=""/>
        <a:cs typeface=""/>
      </a:majorFont>
      <a:minorFont>
        <a:latin typeface="BentonSansCon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onner Corporate Template Theme" id="{98183C27-F72B-40BA-B9FB-24C5EDDF5103}" vid="{2D5925C0-BC6C-45A1-B256-05C7C3A155B6}"/>
    </a:ext>
  </a:extLst>
</a:theme>
</file>

<file path=ppt/theme/theme2.xml><?xml version="1.0" encoding="utf-8"?>
<a:theme xmlns:a="http://schemas.openxmlformats.org/drawingml/2006/main" name="Blank no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53F32C9C08D048A11CA628E31E7773" ma:contentTypeVersion="15" ma:contentTypeDescription="Create a new document." ma:contentTypeScope="" ma:versionID="9146e9e544f136b609edc862e65885de">
  <xsd:schema xmlns:xsd="http://www.w3.org/2001/XMLSchema" xmlns:xs="http://www.w3.org/2001/XMLSchema" xmlns:p="http://schemas.microsoft.com/office/2006/metadata/properties" xmlns:ns1="http://schemas.microsoft.com/sharepoint/v3" xmlns:ns2="2c7ef5c5-3987-47ae-b26c-3b7545a67d61" xmlns:ns3="430adeba-6bad-40e2-8191-acf830fac9c0" targetNamespace="http://schemas.microsoft.com/office/2006/metadata/properties" ma:root="true" ma:fieldsID="abb7cdeabaa13f2ac75f47f80a0b3142" ns1:_="" ns2:_="" ns3:_="">
    <xsd:import namespace="http://schemas.microsoft.com/sharepoint/v3"/>
    <xsd:import namespace="2c7ef5c5-3987-47ae-b26c-3b7545a67d61"/>
    <xsd:import namespace="430adeba-6bad-40e2-8191-acf830fac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ef5c5-3987-47ae-b26c-3b7545a67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adeba-6bad-40e2-8191-acf830fac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A275F2E-781C-4D34-B9E5-8C539776E5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43F603-FF1D-4C3C-A668-9D46B56372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c7ef5c5-3987-47ae-b26c-3b7545a67d61"/>
    <ds:schemaRef ds:uri="430adeba-6bad-40e2-8191-acf830fac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48BCBA-B74E-4927-8301-FA18D156D784}">
  <ds:schemaRefs>
    <ds:schemaRef ds:uri="http://schemas.microsoft.com/office/infopath/2007/PartnerControls"/>
    <ds:schemaRef ds:uri="http://schemas.microsoft.com/office/2006/documentManagement/types"/>
    <ds:schemaRef ds:uri="2c7ef5c5-3987-47ae-b26c-3b7545a67d61"/>
    <ds:schemaRef ds:uri="http://schemas.microsoft.com/sharepoint/v3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430adeba-6bad-40e2-8191-acf830fac9c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2493</TotalTime>
  <Words>393</Words>
  <Application>Microsoft Office PowerPoint</Application>
  <PresentationFormat>Widescreen</PresentationFormat>
  <Paragraphs>41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Trade Gothic LT Std Cn</vt:lpstr>
      <vt:lpstr>Calibri Light</vt:lpstr>
      <vt:lpstr>Arial</vt:lpstr>
      <vt:lpstr>Calibri</vt:lpstr>
      <vt:lpstr>BentonSansCond Book</vt:lpstr>
      <vt:lpstr>BentonSansCond Medium</vt:lpstr>
      <vt:lpstr>Bronner Corporate Template Theme</vt:lpstr>
      <vt:lpstr>Blank no logo</vt:lpstr>
      <vt:lpstr>Organic Sugar Soap</vt:lpstr>
      <vt:lpstr>Organic Sugar Soap</vt:lpstr>
      <vt:lpstr>PowerPoint Presentation</vt:lpstr>
      <vt:lpstr>As seen in:</vt:lpstr>
      <vt:lpstr>As seen in: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training presentation</dc:title>
  <dc:creator>Angie Brucia</dc:creator>
  <cp:lastModifiedBy>Sara Tajik</cp:lastModifiedBy>
  <cp:revision>19</cp:revision>
  <dcterms:created xsi:type="dcterms:W3CDTF">2020-10-23T20:15:48Z</dcterms:created>
  <dcterms:modified xsi:type="dcterms:W3CDTF">2021-11-30T23:24:32Z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0x0101006453F32C9C08D048A11CA628E31E7773</vt:lpwstr>
  </property>
</Properties>
</file>