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61" r:id="rId4"/>
    <p:sldMasterId id="2147483691" r:id="rId5"/>
  </p:sldMasterIdLst>
  <p:notesMasterIdLst>
    <p:notesMasterId r:id="rId10"/>
  </p:notesMasterIdLst>
  <p:sldIdLst>
    <p:sldId id="305" r:id="rId6"/>
    <p:sldId id="306" r:id="rId7"/>
    <p:sldId id="260" r:id="rId8"/>
    <p:sldId id="701" r:id="rId9"/>
  </p:sldIdLst>
  <p:sldSz cx="12192000" cy="6858000"/>
  <p:notesSz cx="6858000" cy="9144000"/>
  <p:embeddedFontLst>
    <p:embeddedFont>
      <p:font typeface="BentonSansCond Book" panose="02000406020000020004" pitchFamily="50" charset="0"/>
      <p:regular r:id="rId11"/>
    </p:embeddedFont>
    <p:embeddedFont>
      <p:font typeface="BentonSansCond Medium" panose="02000606020000020004" pitchFamily="50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Trade Gothic LT Std Cn" pitchFamily="2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87" userDrawn="1">
          <p15:clr>
            <a:srgbClr val="A4A3A4"/>
          </p15:clr>
        </p15:guide>
        <p15:guide id="3" orient="horz" pos="3848" userDrawn="1">
          <p15:clr>
            <a:srgbClr val="A4A3A4"/>
          </p15:clr>
        </p15:guide>
        <p15:guide id="4" orient="horz" pos="3254" userDrawn="1">
          <p15:clr>
            <a:srgbClr val="A4A3A4"/>
          </p15:clr>
        </p15:guide>
        <p15:guide id="5" orient="horz" pos="887" userDrawn="1">
          <p15:clr>
            <a:srgbClr val="A4A3A4"/>
          </p15:clr>
        </p15:guide>
        <p15:guide id="6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 Tajik" initials="ST" lastIdx="114" clrIdx="0">
    <p:extLst>
      <p:ext uri="{19B8F6BF-5375-455C-9EA6-DF929625EA0E}">
        <p15:presenceInfo xmlns:p15="http://schemas.microsoft.com/office/powerpoint/2012/main" userId="S::sara.tajik@Drbronner.com::b9df4f4c-01c8-499b-a1e7-3978f70a0388" providerId="AD"/>
      </p:ext>
    </p:extLst>
  </p:cmAuthor>
  <p:cmAuthor id="2" name="Astarae Metcalf (Nancy)" initials="AM(" lastIdx="1" clrIdx="1">
    <p:extLst>
      <p:ext uri="{19B8F6BF-5375-455C-9EA6-DF929625EA0E}">
        <p15:presenceInfo xmlns:p15="http://schemas.microsoft.com/office/powerpoint/2012/main" userId="S::Nancy.Astarae@Drbronner.com::ed975d0a-5822-4641-a15c-dfb16ed9f84d" providerId="AD"/>
      </p:ext>
    </p:extLst>
  </p:cmAuthor>
  <p:cmAuthor id="3" name="Rachel Day" initials="RD" lastIdx="3" clrIdx="2">
    <p:extLst>
      <p:ext uri="{19B8F6BF-5375-455C-9EA6-DF929625EA0E}">
        <p15:presenceInfo xmlns:p15="http://schemas.microsoft.com/office/powerpoint/2012/main" userId="S::rachel@drbronner.com::a1546b7b-d721-4b36-974b-0587548c07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3629"/>
    <a:srgbClr val="046A38"/>
    <a:srgbClr val="355939"/>
    <a:srgbClr val="CE0058"/>
    <a:srgbClr val="4934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74" autoAdjust="0"/>
    <p:restoredTop sz="96405" autoAdjust="0"/>
  </p:normalViewPr>
  <p:slideViewPr>
    <p:cSldViewPr snapToGrid="0">
      <p:cViewPr varScale="1">
        <p:scale>
          <a:sx n="103" d="100"/>
          <a:sy n="103" d="100"/>
        </p:scale>
        <p:origin x="144" y="348"/>
      </p:cViewPr>
      <p:guideLst>
        <p:guide orient="horz" pos="3487"/>
        <p:guide orient="horz" pos="3848"/>
        <p:guide orient="horz" pos="3254"/>
        <p:guide orient="horz" pos="88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tarae Metcalf (Nancy)" userId="ed975d0a-5822-4641-a15c-dfb16ed9f84d" providerId="ADAL" clId="{9B4F4FF1-03DF-4BCF-BC09-3866FEE5B7B1}"/>
    <pc:docChg chg="custSel modSld">
      <pc:chgData name="Astarae Metcalf (Nancy)" userId="ed975d0a-5822-4641-a15c-dfb16ed9f84d" providerId="ADAL" clId="{9B4F4FF1-03DF-4BCF-BC09-3866FEE5B7B1}" dt="2021-11-05T20:54:44.342" v="1"/>
      <pc:docMkLst>
        <pc:docMk/>
      </pc:docMkLst>
      <pc:sldChg chg="addCm modCm">
        <pc:chgData name="Astarae Metcalf (Nancy)" userId="ed975d0a-5822-4641-a15c-dfb16ed9f84d" providerId="ADAL" clId="{9B4F4FF1-03DF-4BCF-BC09-3866FEE5B7B1}" dt="2021-11-05T20:54:44.342" v="1"/>
        <pc:sldMkLst>
          <pc:docMk/>
          <pc:sldMk cId="2451911516" sldId="305"/>
        </pc:sldMkLst>
      </pc:sldChg>
    </pc:docChg>
  </pc:docChgLst>
  <pc:docChgLst>
    <pc:chgData name="Sara Tajik" userId="b9df4f4c-01c8-499b-a1e7-3978f70a0388" providerId="ADAL" clId="{AB4F1A47-5616-4DF8-9117-FC80028F2B23}"/>
    <pc:docChg chg="custSel modSld">
      <pc:chgData name="Sara Tajik" userId="b9df4f4c-01c8-499b-a1e7-3978f70a0388" providerId="ADAL" clId="{AB4F1A47-5616-4DF8-9117-FC80028F2B23}" dt="2021-11-03T23:48:03.498" v="13"/>
      <pc:docMkLst>
        <pc:docMk/>
      </pc:docMkLst>
      <pc:sldChg chg="modSp mod addCm delCm modCm">
        <pc:chgData name="Sara Tajik" userId="b9df4f4c-01c8-499b-a1e7-3978f70a0388" providerId="ADAL" clId="{AB4F1A47-5616-4DF8-9117-FC80028F2B23}" dt="2021-11-03T23:47:28.250" v="10"/>
        <pc:sldMkLst>
          <pc:docMk/>
          <pc:sldMk cId="35425043" sldId="306"/>
        </pc:sldMkLst>
        <pc:spChg chg="mod">
          <ac:chgData name="Sara Tajik" userId="b9df4f4c-01c8-499b-a1e7-3978f70a0388" providerId="ADAL" clId="{AB4F1A47-5616-4DF8-9117-FC80028F2B23}" dt="2021-11-03T23:45:47.934" v="5" actId="13926"/>
          <ac:spMkLst>
            <pc:docMk/>
            <pc:sldMk cId="35425043" sldId="306"/>
            <ac:spMk id="9" creationId="{1101E62D-4EB5-F042-9D6D-96E47A63E312}"/>
          </ac:spMkLst>
        </pc:spChg>
        <pc:spChg chg="mod">
          <ac:chgData name="Sara Tajik" userId="b9df4f4c-01c8-499b-a1e7-3978f70a0388" providerId="ADAL" clId="{AB4F1A47-5616-4DF8-9117-FC80028F2B23}" dt="2021-11-03T23:46:12.493" v="7" actId="20577"/>
          <ac:spMkLst>
            <pc:docMk/>
            <pc:sldMk cId="35425043" sldId="306"/>
            <ac:spMk id="12" creationId="{F5E3D507-AB01-F646-92A0-761025C1844A}"/>
          </ac:spMkLst>
        </pc:spChg>
      </pc:sldChg>
      <pc:sldChg chg="addCm modCm">
        <pc:chgData name="Sara Tajik" userId="b9df4f4c-01c8-499b-a1e7-3978f70a0388" providerId="ADAL" clId="{AB4F1A47-5616-4DF8-9117-FC80028F2B23}" dt="2021-11-03T23:48:03.498" v="13"/>
        <pc:sldMkLst>
          <pc:docMk/>
          <pc:sldMk cId="471521352" sldId="701"/>
        </pc:sldMkLst>
      </pc:sldChg>
    </pc:docChg>
  </pc:docChgLst>
  <pc:docChgLst>
    <pc:chgData name="Sara Tajik" userId="b9df4f4c-01c8-499b-a1e7-3978f70a0388" providerId="ADAL" clId="{56C7D735-92D6-4FB7-B3EF-0A58006FF28E}"/>
    <pc:docChg chg="custSel">
      <pc:chgData name="Sara Tajik" userId="b9df4f4c-01c8-499b-a1e7-3978f70a0388" providerId="ADAL" clId="{56C7D735-92D6-4FB7-B3EF-0A58006FF28E}" dt="2021-11-30T23:23:25.271" v="2" actId="1592"/>
      <pc:docMkLst>
        <pc:docMk/>
      </pc:docMkLst>
      <pc:sldChg chg="delCm">
        <pc:chgData name="Sara Tajik" userId="b9df4f4c-01c8-499b-a1e7-3978f70a0388" providerId="ADAL" clId="{56C7D735-92D6-4FB7-B3EF-0A58006FF28E}" dt="2021-11-30T23:23:18.391" v="0" actId="1592"/>
        <pc:sldMkLst>
          <pc:docMk/>
          <pc:sldMk cId="2451911516" sldId="305"/>
        </pc:sldMkLst>
      </pc:sldChg>
      <pc:sldChg chg="delCm">
        <pc:chgData name="Sara Tajik" userId="b9df4f4c-01c8-499b-a1e7-3978f70a0388" providerId="ADAL" clId="{56C7D735-92D6-4FB7-B3EF-0A58006FF28E}" dt="2021-11-30T23:23:21.655" v="1" actId="1592"/>
        <pc:sldMkLst>
          <pc:docMk/>
          <pc:sldMk cId="35425043" sldId="306"/>
        </pc:sldMkLst>
      </pc:sldChg>
      <pc:sldChg chg="delCm">
        <pc:chgData name="Sara Tajik" userId="b9df4f4c-01c8-499b-a1e7-3978f70a0388" providerId="ADAL" clId="{56C7D735-92D6-4FB7-B3EF-0A58006FF28E}" dt="2021-11-30T23:23:25.271" v="2" actId="1592"/>
        <pc:sldMkLst>
          <pc:docMk/>
          <pc:sldMk cId="471521352" sldId="701"/>
        </pc:sldMkLst>
      </pc:sldChg>
    </pc:docChg>
  </pc:docChgLst>
  <pc:docChgLst>
    <pc:chgData name="Rachel Day" userId="a1546b7b-d721-4b36-974b-0587548c0710" providerId="ADAL" clId="{8DCB6BA3-F755-8A49-9804-92CDC231E07C}"/>
    <pc:docChg chg="custSel modSld">
      <pc:chgData name="Rachel Day" userId="a1546b7b-d721-4b36-974b-0587548c0710" providerId="ADAL" clId="{8DCB6BA3-F755-8A49-9804-92CDC231E07C}" dt="2021-11-24T20:44:30.800" v="107" actId="18331"/>
      <pc:docMkLst>
        <pc:docMk/>
      </pc:docMkLst>
      <pc:sldChg chg="modSp addCm">
        <pc:chgData name="Rachel Day" userId="a1546b7b-d721-4b36-974b-0587548c0710" providerId="ADAL" clId="{8DCB6BA3-F755-8A49-9804-92CDC231E07C}" dt="2021-11-24T20:41:23.079" v="55" actId="1589"/>
        <pc:sldMkLst>
          <pc:docMk/>
          <pc:sldMk cId="2451911516" sldId="305"/>
        </pc:sldMkLst>
        <pc:spChg chg="mod">
          <ac:chgData name="Rachel Day" userId="a1546b7b-d721-4b36-974b-0587548c0710" providerId="ADAL" clId="{8DCB6BA3-F755-8A49-9804-92CDC231E07C}" dt="2021-11-24T20:41:18.851" v="54" actId="20577"/>
          <ac:spMkLst>
            <pc:docMk/>
            <pc:sldMk cId="2451911516" sldId="305"/>
            <ac:spMk id="23" creationId="{0F9BE979-C350-034C-B058-F7C28AEC6157}"/>
          </ac:spMkLst>
        </pc:spChg>
      </pc:sldChg>
      <pc:sldChg chg="modSp addCm">
        <pc:chgData name="Rachel Day" userId="a1546b7b-d721-4b36-974b-0587548c0710" providerId="ADAL" clId="{8DCB6BA3-F755-8A49-9804-92CDC231E07C}" dt="2021-11-24T20:41:41.502" v="57" actId="947"/>
        <pc:sldMkLst>
          <pc:docMk/>
          <pc:sldMk cId="35425043" sldId="306"/>
        </pc:sldMkLst>
        <pc:spChg chg="mod">
          <ac:chgData name="Rachel Day" userId="a1546b7b-d721-4b36-974b-0587548c0710" providerId="ADAL" clId="{8DCB6BA3-F755-8A49-9804-92CDC231E07C}" dt="2021-11-24T20:41:41.502" v="57" actId="947"/>
          <ac:spMkLst>
            <pc:docMk/>
            <pc:sldMk cId="35425043" sldId="306"/>
            <ac:spMk id="12" creationId="{F5E3D507-AB01-F646-92A0-761025C1844A}"/>
          </ac:spMkLst>
        </pc:spChg>
      </pc:sldChg>
      <pc:sldChg chg="addSp delSp modSp addCm">
        <pc:chgData name="Rachel Day" userId="a1546b7b-d721-4b36-974b-0587548c0710" providerId="ADAL" clId="{8DCB6BA3-F755-8A49-9804-92CDC231E07C}" dt="2021-11-24T20:44:30.800" v="107" actId="18331"/>
        <pc:sldMkLst>
          <pc:docMk/>
          <pc:sldMk cId="471521352" sldId="701"/>
        </pc:sldMkLst>
        <pc:spChg chg="add mod">
          <ac:chgData name="Rachel Day" userId="a1546b7b-d721-4b36-974b-0587548c0710" providerId="ADAL" clId="{8DCB6BA3-F755-8A49-9804-92CDC231E07C}" dt="2021-11-24T20:42:23.641" v="83" actId="14100"/>
          <ac:spMkLst>
            <pc:docMk/>
            <pc:sldMk cId="471521352" sldId="701"/>
            <ac:spMk id="3" creationId="{3733A76A-87BA-984D-91CB-4F18170DB840}"/>
          </ac:spMkLst>
        </pc:spChg>
        <pc:spChg chg="del">
          <ac:chgData name="Rachel Day" userId="a1546b7b-d721-4b36-974b-0587548c0710" providerId="ADAL" clId="{8DCB6BA3-F755-8A49-9804-92CDC231E07C}" dt="2021-11-24T20:42:12.257" v="61" actId="478"/>
          <ac:spMkLst>
            <pc:docMk/>
            <pc:sldMk cId="471521352" sldId="701"/>
            <ac:spMk id="8" creationId="{F75C00DB-037F-4656-BFD5-01776EC3D3EE}"/>
          </ac:spMkLst>
        </pc:spChg>
        <pc:spChg chg="add mod">
          <ac:chgData name="Rachel Day" userId="a1546b7b-d721-4b36-974b-0587548c0710" providerId="ADAL" clId="{8DCB6BA3-F755-8A49-9804-92CDC231E07C}" dt="2021-11-24T20:44:16.819" v="105" actId="1036"/>
          <ac:spMkLst>
            <pc:docMk/>
            <pc:sldMk cId="471521352" sldId="701"/>
            <ac:spMk id="9" creationId="{DC933331-D7DB-634D-9CCF-F148DB35F801}"/>
          </ac:spMkLst>
        </pc:spChg>
        <pc:spChg chg="mod">
          <ac:chgData name="Rachel Day" userId="a1546b7b-d721-4b36-974b-0587548c0710" providerId="ADAL" clId="{8DCB6BA3-F755-8A49-9804-92CDC231E07C}" dt="2021-11-24T20:42:48.029" v="93" actId="1036"/>
          <ac:spMkLst>
            <pc:docMk/>
            <pc:sldMk cId="471521352" sldId="701"/>
            <ac:spMk id="10" creationId="{44765466-7849-41F3-9FA8-B297E197443A}"/>
          </ac:spMkLst>
        </pc:spChg>
        <pc:picChg chg="mod modCrop">
          <ac:chgData name="Rachel Day" userId="a1546b7b-d721-4b36-974b-0587548c0710" providerId="ADAL" clId="{8DCB6BA3-F755-8A49-9804-92CDC231E07C}" dt="2021-11-24T20:44:30.800" v="107" actId="18331"/>
          <ac:picMkLst>
            <pc:docMk/>
            <pc:sldMk cId="471521352" sldId="701"/>
            <ac:picMk id="7" creationId="{7CECD7AF-18B1-44BE-AB6C-B7C33F0C53FA}"/>
          </ac:picMkLst>
        </pc:picChg>
        <pc:picChg chg="add mod">
          <ac:chgData name="Rachel Day" userId="a1546b7b-d721-4b36-974b-0587548c0710" providerId="ADAL" clId="{8DCB6BA3-F755-8A49-9804-92CDC231E07C}" dt="2021-11-24T20:44:16.819" v="105" actId="1036"/>
          <ac:picMkLst>
            <pc:docMk/>
            <pc:sldMk cId="471521352" sldId="701"/>
            <ac:picMk id="11" creationId="{0D50D646-309B-9747-BE47-9C4C9B8F92C0}"/>
          </ac:picMkLst>
        </pc:picChg>
        <pc:picChg chg="mod">
          <ac:chgData name="Rachel Day" userId="a1546b7b-d721-4b36-974b-0587548c0710" providerId="ADAL" clId="{8DCB6BA3-F755-8A49-9804-92CDC231E07C}" dt="2021-11-24T20:42:43.044" v="90" actId="14100"/>
          <ac:picMkLst>
            <pc:docMk/>
            <pc:sldMk cId="471521352" sldId="701"/>
            <ac:picMk id="12" creationId="{A5E06386-7069-417C-B574-64CFC281CA5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B32B1-692D-4521-A9EB-4D94B00C2B58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D8736F-AF74-4DE3-81D7-09FDE9F90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43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0C3BF3-BFDF-4409-986C-C9B541E78B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583" y="1467615"/>
            <a:ext cx="6582835" cy="288181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4165600"/>
            <a:ext cx="12192000" cy="78469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ts val="3600"/>
              </a:lnSpc>
              <a:defRPr sz="3200" b="1" baseline="0"/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1"/>
          </p:nvPr>
        </p:nvSpPr>
        <p:spPr>
          <a:xfrm>
            <a:off x="0" y="4649178"/>
            <a:ext cx="12192000" cy="110138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ts val="2800"/>
              </a:lnSpc>
              <a:spcBef>
                <a:spcPts val="0"/>
              </a:spcBef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62510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71934" cy="610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14"/>
          <p:cNvSpPr>
            <a:spLocks noGrp="1"/>
          </p:cNvSpPr>
          <p:nvPr>
            <p:ph sz="quarter" idx="14" hasCustomPrompt="1"/>
          </p:nvPr>
        </p:nvSpPr>
        <p:spPr>
          <a:xfrm>
            <a:off x="0" y="6106026"/>
            <a:ext cx="11442032" cy="751974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ts val="2800"/>
              </a:lnSpc>
              <a:buNone/>
              <a:defRPr sz="2400" b="1" cap="all" spc="15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FOOTER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120066" y="0"/>
            <a:ext cx="6071934" cy="610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38B09-A299-47E3-8231-A353D873057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442032" y="6223394"/>
            <a:ext cx="504162" cy="498082"/>
          </a:xfrm>
        </p:spPr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304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830679" cy="3025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14"/>
          <p:cNvSpPr>
            <a:spLocks noGrp="1"/>
          </p:cNvSpPr>
          <p:nvPr>
            <p:ph sz="quarter" idx="14" hasCustomPrompt="1"/>
          </p:nvPr>
        </p:nvSpPr>
        <p:spPr>
          <a:xfrm>
            <a:off x="0" y="6106026"/>
            <a:ext cx="11442032" cy="751974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ts val="2800"/>
              </a:lnSpc>
              <a:buNone/>
              <a:defRPr sz="2400" b="1" cap="all" spc="15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FOOTER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3074070"/>
            <a:ext cx="4830679" cy="3025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583529" y="0"/>
            <a:ext cx="3608471" cy="6100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896852" y="0"/>
            <a:ext cx="3633537" cy="6100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246BE5-5A4F-42BA-B89C-183A34517B9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442032" y="6223394"/>
            <a:ext cx="504162" cy="498082"/>
          </a:xfrm>
        </p:spPr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550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hoto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1252847"/>
            <a:ext cx="12192000" cy="47267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F56CFC-FACD-4408-B253-4D372C8D9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D721CF-8514-448E-89BA-68EAAA8A62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F8FB09-98AF-4E5E-86BE-0B6FFBD1F20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498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791621" y="1668582"/>
            <a:ext cx="6608763" cy="283207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latin typeface="BentonSansCond Medium" panose="02000606020000020004" pitchFamily="50" charset="0"/>
              </a:defRPr>
            </a:lvl1pPr>
            <a:lvl2pPr marL="342892" indent="0" algn="ctr">
              <a:buNone/>
              <a:defRPr sz="1800">
                <a:latin typeface="BentonSansCond Medium" panose="02000606020000020004" pitchFamily="50" charset="0"/>
              </a:defRPr>
            </a:lvl2pPr>
            <a:lvl3pPr marL="685783" indent="0" algn="ctr">
              <a:buNone/>
              <a:defRPr sz="1800">
                <a:latin typeface="BentonSansCond Medium" panose="02000606020000020004" pitchFamily="50" charset="0"/>
              </a:defRPr>
            </a:lvl3pPr>
            <a:lvl4pPr marL="1028675" indent="0" algn="ctr">
              <a:buNone/>
              <a:defRPr sz="1800">
                <a:latin typeface="BentonSansCond Medium" panose="02000606020000020004" pitchFamily="50" charset="0"/>
              </a:defRPr>
            </a:lvl4pPr>
            <a:lvl5pPr marL="1371566" indent="0" algn="ctr">
              <a:buNone/>
              <a:defRPr sz="1800">
                <a:latin typeface="BentonSansCond Medium" panose="02000606020000020004" pitchFamily="50" charset="0"/>
              </a:defRPr>
            </a:lvl5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01F74C-B030-4F9F-901A-8278307799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279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367B0-7EB1-495A-A670-12AA58CDF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EEBDD0-1885-468A-9C0A-1C8D7686721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60509E-E923-4E47-9547-F567961D57D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FF295C5-A748-49EE-B337-21182885528B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0" y="537394"/>
            <a:ext cx="12192000" cy="7973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59403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5"/>
          </p:nvPr>
        </p:nvSpPr>
        <p:spPr>
          <a:xfrm>
            <a:off x="476251" y="1484313"/>
            <a:ext cx="11239500" cy="4489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72F8BA-0213-4C41-BD14-91A9690D2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A8BAE7-D35B-4186-BF8C-D28350AC68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356AA7-30E0-4256-9C15-20638151A62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B142DA8-67A4-4FE6-8FEC-593ACC5BE21A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0" y="537394"/>
            <a:ext cx="12192000" cy="7973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65871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420014" y="1543791"/>
            <a:ext cx="2274127" cy="2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832683" y="1543791"/>
            <a:ext cx="2274127" cy="2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7245353" y="1543791"/>
            <a:ext cx="2274127" cy="2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2420014" y="3762497"/>
            <a:ext cx="2274127" cy="2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832683" y="3762497"/>
            <a:ext cx="2274127" cy="2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245353" y="3762497"/>
            <a:ext cx="2274127" cy="2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BB5F79-CD79-4BDA-8B19-B34E380DD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788CC8-87CF-43DA-83DC-D397A48B960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54374A-B437-4929-869B-8E6889DF643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DEADBAC-3E08-44D7-9D93-4EFBC479F59F}"/>
              </a:ext>
            </a:extLst>
          </p:cNvPr>
          <p:cNvSpPr>
            <a:spLocks noGrp="1"/>
          </p:cNvSpPr>
          <p:nvPr>
            <p:ph type="subTitle" idx="20"/>
          </p:nvPr>
        </p:nvSpPr>
        <p:spPr>
          <a:xfrm>
            <a:off x="0" y="537394"/>
            <a:ext cx="12192000" cy="7973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04260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0020" y="1917864"/>
            <a:ext cx="3423477" cy="31404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345380" y="1917864"/>
            <a:ext cx="3423477" cy="31404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7930736" y="1917864"/>
            <a:ext cx="3423477" cy="31404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A8E759-D99D-4C9D-B5FE-84A56F9A1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9FE236-0BC5-4DCA-BF2C-947B6BE77DD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D9F0FE-8ABC-4387-AE02-5DF58454DE2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9CDF134-6BCA-4222-B0BB-7803F3420FB9}"/>
              </a:ext>
            </a:extLst>
          </p:cNvPr>
          <p:cNvSpPr>
            <a:spLocks noGrp="1"/>
          </p:cNvSpPr>
          <p:nvPr>
            <p:ph type="subTitle" idx="20"/>
          </p:nvPr>
        </p:nvSpPr>
        <p:spPr>
          <a:xfrm>
            <a:off x="0" y="537394"/>
            <a:ext cx="12192000" cy="7973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181037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078567" y="1501775"/>
            <a:ext cx="1725880" cy="2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2964535" y="1501781"/>
            <a:ext cx="2779052" cy="2085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50"/>
              </a:spcBef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270173" y="1502228"/>
            <a:ext cx="1725880" cy="2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8156144" y="1501781"/>
            <a:ext cx="2828533" cy="2085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50"/>
              </a:spcBef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078567" y="3862986"/>
            <a:ext cx="1725880" cy="2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2964535" y="3862992"/>
            <a:ext cx="2779052" cy="2085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50"/>
              </a:spcBef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270173" y="3863439"/>
            <a:ext cx="1725880" cy="2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156144" y="3862992"/>
            <a:ext cx="2828533" cy="2085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50"/>
              </a:spcBef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6A9004-32AB-42CB-A6E3-ED48AE193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5906C1-27D9-4CE8-8C56-86348DFB7EE7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E3D9FE-7684-4E87-9D17-0B1236267EF0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8F7A2BC0-7921-4908-B338-0840AAA8ED80}"/>
              </a:ext>
            </a:extLst>
          </p:cNvPr>
          <p:cNvSpPr>
            <a:spLocks noGrp="1"/>
          </p:cNvSpPr>
          <p:nvPr>
            <p:ph type="subTitle" idx="25"/>
          </p:nvPr>
        </p:nvSpPr>
        <p:spPr>
          <a:xfrm>
            <a:off x="0" y="537394"/>
            <a:ext cx="12192000" cy="7973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72950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46270" y="1549728"/>
            <a:ext cx="3289465" cy="43048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972297" y="1549728"/>
            <a:ext cx="3978235" cy="18169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8087101" y="1549728"/>
            <a:ext cx="3412985" cy="43048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3972297" y="3491351"/>
            <a:ext cx="3978235" cy="23631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E60332-6FCC-4C90-B213-DB98777D1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D4BEC0-9DEE-402D-84FB-D68BF08474E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F60860-C9D5-4B84-B52A-09424C62463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A7A0A556-DE00-47D4-9CCE-740FAC131517}"/>
              </a:ext>
            </a:extLst>
          </p:cNvPr>
          <p:cNvSpPr>
            <a:spLocks noGrp="1"/>
          </p:cNvSpPr>
          <p:nvPr>
            <p:ph type="subTitle" idx="19"/>
          </p:nvPr>
        </p:nvSpPr>
        <p:spPr>
          <a:xfrm>
            <a:off x="0" y="537394"/>
            <a:ext cx="12192000" cy="7973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07374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0996" y="1825630"/>
            <a:ext cx="10490008" cy="4052661"/>
          </a:xfrm>
          <a:prstGeom prst="rect">
            <a:avLst/>
          </a:prstGeo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1"/>
          </p:nvPr>
        </p:nvSpPr>
        <p:spPr>
          <a:xfrm>
            <a:off x="0" y="537394"/>
            <a:ext cx="12192000" cy="7973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F5FAAC-1AAD-42CC-B795-0456DE1A25A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CLICK TO EDIT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D889C9F-1D39-4017-93CC-1B7ADAB4694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65E98AB-6607-49BB-B2F5-0A6FE4CC0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93977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FAE954-CAB4-47C4-BD83-22F7F1FBA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06188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35D446C-EF9D-4500-96F8-704F8B4C5FD9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0" y="5868403"/>
            <a:ext cx="12192000" cy="9895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buNone/>
              <a:defRPr sz="2000">
                <a:latin typeface="+mn-lt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First Last Name, Title, Phone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31A572-2C85-46AA-891B-4F12B9BC6F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88828"/>
            <a:ext cx="12192000" cy="492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6121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1334730"/>
            <a:ext cx="5844208" cy="45435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400"/>
              </a:lnSpc>
              <a:spcBef>
                <a:spcPts val="800"/>
              </a:spcBef>
              <a:defRPr sz="2000"/>
            </a:lvl1pPr>
            <a:lvl2pPr>
              <a:lnSpc>
                <a:spcPts val="2400"/>
              </a:lnSpc>
              <a:spcBef>
                <a:spcPts val="800"/>
              </a:spcBef>
              <a:defRPr sz="2000"/>
            </a:lvl2pPr>
            <a:lvl3pPr>
              <a:lnSpc>
                <a:spcPts val="2400"/>
              </a:lnSpc>
              <a:spcBef>
                <a:spcPts val="800"/>
              </a:spcBef>
              <a:defRPr sz="2000"/>
            </a:lvl3pPr>
            <a:lvl4pPr>
              <a:lnSpc>
                <a:spcPts val="2400"/>
              </a:lnSpc>
              <a:spcBef>
                <a:spcPts val="800"/>
              </a:spcBef>
              <a:defRPr sz="2000"/>
            </a:lvl4pPr>
            <a:lvl5pPr>
              <a:lnSpc>
                <a:spcPts val="2400"/>
              </a:lnSpc>
              <a:spcBef>
                <a:spcPts val="800"/>
              </a:spcBef>
              <a:defRPr sz="2000"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699247" y="-1"/>
            <a:ext cx="5492753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23D0F4-08BE-4F80-B850-2F990609A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0"/>
            <a:ext cx="5844208" cy="100289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50E53-9A34-43EB-9097-D100F7142DA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789043" y="6223394"/>
            <a:ext cx="4512367" cy="498081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8904EB1-2A0E-42D0-BF58-D613F4DB6B28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457202" y="716295"/>
            <a:ext cx="5844208" cy="9137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ts val="2900"/>
              </a:lnSpc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5188789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2A333-B403-431E-B39A-EA84FBA832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00AF05-10CB-484B-B279-35CF6994B2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31F2E-DDBA-4F04-9BE2-A04818608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27F0B3-9FE6-4583-8992-6ABAFB285E6A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4DBD5-7E81-4B57-B262-1826D03E7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1CD83-6E71-4BE2-8207-93B6F01AC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304C3D-7ACE-40BC-B0DF-A23F91C2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719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24556-5B2C-42E3-8962-63E6FED3A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7E929-A1C2-4115-9917-CCEA3C294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948A92-991D-4F5C-BA53-FB306F72EF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27F0B3-9FE6-4583-8992-6ABAFB285E6A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28A20-9990-41BC-9E3E-AD2675888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7A811-D9AF-44FE-9D9C-BE8858EA0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304C3D-7ACE-40BC-B0DF-A23F91C2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4450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8929F-8B8F-4C06-BB24-897BB9EC6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C3C4C7-F112-4677-8E33-6DC1E8A15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D97F6-4EE4-405F-B001-02D84166A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27F0B3-9FE6-4583-8992-6ABAFB285E6A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FE1D0-2323-49A1-882D-96143AA6C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0F1FB-5933-4936-876A-D23F78244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304C3D-7ACE-40BC-B0DF-A23F91C2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4914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1E3E9-02D0-43C8-AFCE-87C5E0DA2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E985F-902D-41BC-939A-A81EA123A7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E10A81-47A8-4036-B18A-2211B0ACB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ADA83E-A2F3-42B1-9373-6967F29016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27F0B3-9FE6-4583-8992-6ABAFB285E6A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88C796-B512-47D1-BA08-14D598CA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F7C842-8236-4249-B3E7-67EA96B69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304C3D-7ACE-40BC-B0DF-A23F91C2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153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297C8-8AB6-4D4C-A89B-00F1B84A5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262038-A293-4E74-9E87-7C1D3D894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DAA95E-00B3-4779-B2D6-D12D555E22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C3C5FB-F834-432D-9626-5083A13874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83A691-61D3-45BC-8AC2-D16C83D4A5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AB909C-D65D-4518-9A9B-093F939AEF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27F0B3-9FE6-4583-8992-6ABAFB285E6A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B1E97E-5D76-4EBD-B3A9-276FD71AD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CB2645-1141-4CCE-9577-0136ECA70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304C3D-7ACE-40BC-B0DF-A23F91C2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987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B7C50-2749-4445-8326-D087DCE3E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4CC184-E577-4B8F-8061-7CB8FB950F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27F0B3-9FE6-4583-8992-6ABAFB285E6A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893BDC-D7FF-40A8-8143-524CDA8E7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6B7FD0-88E6-4396-979D-2ED2890B5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304C3D-7ACE-40BC-B0DF-A23F91C2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1275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3F23D3-BF98-4428-8708-D0D9BD60F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27F0B3-9FE6-4583-8992-6ABAFB285E6A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BE2356-532F-43C2-B7DB-A2EEAF10E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C03F3-786F-4AA4-ABE5-4238B3C83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304C3D-7ACE-40BC-B0DF-A23F91C2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289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76850-38D3-4345-8D13-081757F52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25FA8-549F-4C10-910C-A42394DB5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B55399-FF82-4D9F-9044-002EB3A695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D902D-8A4E-4917-85EA-B3EEADD5C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27F0B3-9FE6-4583-8992-6ABAFB285E6A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59B412-0D8C-4A02-B1A9-359AD036E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8115E0-199D-46F5-B43A-EBE81B9AB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304C3D-7ACE-40BC-B0DF-A23F91C2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94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0779" y="1825630"/>
            <a:ext cx="5918008" cy="4052661"/>
          </a:xfrm>
          <a:prstGeom prst="rect">
            <a:avLst/>
          </a:prstGeo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458" y="1825624"/>
            <a:ext cx="4869295" cy="4052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23D0F4-08BE-4F80-B850-2F990609A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50E53-9A34-43EB-9097-D100F7142DA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A7F0C1-75A0-426B-B236-027638CFE2D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8904EB1-2A0E-42D0-BF58-D613F4DB6B28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0" y="537394"/>
            <a:ext cx="12192000" cy="7973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274808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0C013-3222-44BB-8BD4-6EA91AC93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A93FB3-7F7D-4E00-A91B-F9DDF54F69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0A9028-4227-4287-AFD2-EC47A36FAE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CF26F3-5323-4269-B5CD-90094988BD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27F0B3-9FE6-4583-8992-6ABAFB285E6A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B604A-E919-4AFC-9333-E348E754C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4BC200-AEE1-4B99-9101-B9F894ECB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304C3D-7ACE-40BC-B0DF-A23F91C2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354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DC3AB-B334-4B08-BD1D-4B74B2853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C00515-3566-4FB3-947E-5A76DB0DDB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35485-95A2-47E5-961B-04AB3B971F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27F0B3-9FE6-4583-8992-6ABAFB285E6A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567E5-6D02-47B9-B91B-894F337E8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58F15-F3D1-40F3-B2DB-6B61C1E17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304C3D-7ACE-40BC-B0DF-A23F91C2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407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2ACFF1-4ADC-4741-B636-776287D67A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500DC0-9727-4C78-AC43-1FEA8A924C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007AD-4204-411F-A43F-D09AA6EDD2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27F0B3-9FE6-4583-8992-6ABAFB285E6A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FB024-DEAD-4A74-A267-FB7073AC7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A2CB0-7FD4-468B-8DED-9D8A07BEA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304C3D-7ACE-40BC-B0DF-A23F91C2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555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240" y="1836521"/>
            <a:ext cx="5918008" cy="4052661"/>
          </a:xfrm>
          <a:prstGeom prst="rect">
            <a:avLst/>
          </a:prstGeo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689497" y="1836515"/>
            <a:ext cx="4869295" cy="4052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76E06F-1B69-4431-BA75-72BF4AD23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798822-5D03-4221-BC96-BD1AABD9613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63DC93-76A7-4308-9E7A-FE858F15462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E84A232-CE07-4F6B-866F-6585C7E96020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0" y="537394"/>
            <a:ext cx="12192000" cy="7973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30580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92D702-1BB7-49B5-BBE3-C592128BB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D1B90-426A-44EF-BAF8-81482CB587C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5A710-14CD-45B4-BC0C-FB7B8630D3F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D3973C1-A096-48E1-A620-483679D55E14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0" y="537394"/>
            <a:ext cx="12192000" cy="7973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56132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240" y="1836521"/>
            <a:ext cx="5918008" cy="40526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689497" y="1836521"/>
            <a:ext cx="4869295" cy="37686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6689497" y="5687569"/>
            <a:ext cx="4869295" cy="20161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/>
            </a:lvl1pPr>
          </a:lstStyle>
          <a:p>
            <a:pPr lvl="0"/>
            <a:r>
              <a:rPr lang="en-US" dirty="0"/>
              <a:t>Click to edit caption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150D23-D917-49A3-931E-5FEB7C0BC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91727C-21B6-4365-B63C-2FD6911BD80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1DEC71-E8E3-473B-BFFD-207BD22337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43B09511-B159-45A4-A082-7A5DAE5D7EAA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0" y="537394"/>
            <a:ext cx="12192000" cy="7973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65856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and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0779" y="1836521"/>
            <a:ext cx="5918008" cy="40526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25245" y="1836521"/>
            <a:ext cx="4869295" cy="37686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525466" y="5705475"/>
            <a:ext cx="4868863" cy="2619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/>
            </a:lvl1pPr>
          </a:lstStyle>
          <a:p>
            <a:pPr lvl="0"/>
            <a:r>
              <a:rPr lang="en-US" dirty="0"/>
              <a:t>Click to edit caption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70A894-B004-4EC1-9E6A-EF445472A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DF9B5A-473C-4832-92DF-563D69A0461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C668DE-F8B3-4B4A-A320-7E3BBB36719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16F30E7-CE66-4376-9901-D3C0C6D8355D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0" y="537394"/>
            <a:ext cx="12192000" cy="7973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94927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72E21D-BF12-422C-9B4F-6F39E7E57A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960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hoto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1060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14"/>
          <p:cNvSpPr>
            <a:spLocks noGrp="1"/>
          </p:cNvSpPr>
          <p:nvPr>
            <p:ph sz="quarter" idx="14" hasCustomPrompt="1"/>
          </p:nvPr>
        </p:nvSpPr>
        <p:spPr>
          <a:xfrm>
            <a:off x="0" y="6106026"/>
            <a:ext cx="11442032" cy="751974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ts val="2800"/>
              </a:lnSpc>
              <a:buNone/>
              <a:defRPr sz="2400" b="1" cap="all" spc="15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7F5CB0-9632-49BF-AE89-46CA462BC6C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442032" y="6223394"/>
            <a:ext cx="504162" cy="498082"/>
          </a:xfrm>
        </p:spPr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330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436" y="6223393"/>
            <a:ext cx="1382273" cy="498416"/>
          </a:xfrm>
          <a:prstGeom prst="rect">
            <a:avLst/>
          </a:prstGeom>
        </p:spPr>
      </p:pic>
      <p:sp>
        <p:nvSpPr>
          <p:cNvPr id="11" name="Title Placeholder 10">
            <a:extLst>
              <a:ext uri="{FF2B5EF4-FFF2-40B4-BE49-F238E27FC236}">
                <a16:creationId xmlns:a16="http://schemas.microsoft.com/office/drawing/2014/main" id="{6EA14E32-D5D5-4C91-A2F2-041B057E4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02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1162D75-8353-427C-8FF7-9D51BA9040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3523" y="6223394"/>
            <a:ext cx="722671" cy="498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20F65FB-FE7D-40F5-B357-6B098296F8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84761"/>
            <a:ext cx="10515600" cy="4088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6472B287-0A3C-465F-84BA-A7BF7E690F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89921" y="6223394"/>
            <a:ext cx="8812159" cy="4980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kern="1000" cap="all" spc="100" baseline="0">
                <a:solidFill>
                  <a:schemeClr val="accent5"/>
                </a:solidFill>
                <a:latin typeface="Trade Gothic LT Std Cn" panose="00000506000000000000" pitchFamily="50" charset="0"/>
              </a:defRPr>
            </a:lvl1pPr>
          </a:lstStyle>
          <a:p>
            <a:r>
              <a:rPr lang="en-US" dirty="0"/>
              <a:t>CLICK TO EDIT FOOTER</a:t>
            </a:r>
          </a:p>
        </p:txBody>
      </p:sp>
    </p:spTree>
    <p:extLst>
      <p:ext uri="{BB962C8B-B14F-4D97-AF65-F5344CB8AC3E}">
        <p14:creationId xmlns:p14="http://schemas.microsoft.com/office/powerpoint/2010/main" val="2990886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5" r:id="rId2"/>
    <p:sldLayoutId id="2147483664" r:id="rId3"/>
    <p:sldLayoutId id="2147483669" r:id="rId4"/>
    <p:sldLayoutId id="2147483665" r:id="rId5"/>
    <p:sldLayoutId id="2147483673" r:id="rId6"/>
    <p:sldLayoutId id="2147483677" r:id="rId7"/>
    <p:sldLayoutId id="2147483667" r:id="rId8"/>
    <p:sldLayoutId id="2147483670" r:id="rId9"/>
    <p:sldLayoutId id="2147483683" r:id="rId10"/>
    <p:sldLayoutId id="2147483684" r:id="rId11"/>
    <p:sldLayoutId id="2147483674" r:id="rId12"/>
    <p:sldLayoutId id="2147483671" r:id="rId13"/>
    <p:sldLayoutId id="2147483678" r:id="rId14"/>
    <p:sldLayoutId id="2147483682" r:id="rId15"/>
    <p:sldLayoutId id="2147483672" r:id="rId16"/>
    <p:sldLayoutId id="2147483681" r:id="rId17"/>
    <p:sldLayoutId id="2147483679" r:id="rId18"/>
    <p:sldLayoutId id="2147483676" r:id="rId19"/>
    <p:sldLayoutId id="2147483680" r:id="rId20"/>
    <p:sldLayoutId id="2147483685" r:id="rId21"/>
  </p:sldLayoutIdLst>
  <p:hf hdr="0" ftr="0" dt="0"/>
  <p:txStyles>
    <p:titleStyle>
      <a:lvl1pPr algn="ctr" defTabSz="685783" rtl="0" eaLnBrk="1" latinLnBrk="0" hangingPunct="1">
        <a:lnSpc>
          <a:spcPts val="3400"/>
        </a:lnSpc>
        <a:spcBef>
          <a:spcPct val="0"/>
        </a:spcBef>
        <a:buNone/>
        <a:defRPr sz="3000" b="1" kern="1200" cap="all" spc="150" baseline="0">
          <a:solidFill>
            <a:schemeClr val="tx1"/>
          </a:solidFill>
          <a:latin typeface="Trade Gothic LT Std Cn" panose="00000806000000000000" pitchFamily="50" charset="0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ts val="2500"/>
        </a:lnSpc>
        <a:spcBef>
          <a:spcPts val="750"/>
        </a:spcBef>
        <a:buClr>
          <a:schemeClr val="tx1"/>
        </a:buClr>
        <a:buSzPct val="80000"/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ts val="2500"/>
        </a:lnSpc>
        <a:spcBef>
          <a:spcPts val="750"/>
        </a:spcBef>
        <a:buClr>
          <a:schemeClr val="tx1"/>
        </a:buClr>
        <a:buSzPct val="80000"/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ts val="2500"/>
        </a:lnSpc>
        <a:spcBef>
          <a:spcPts val="750"/>
        </a:spcBef>
        <a:buClr>
          <a:schemeClr val="tx1"/>
        </a:buClr>
        <a:buSzPct val="80000"/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ts val="2500"/>
        </a:lnSpc>
        <a:spcBef>
          <a:spcPts val="750"/>
        </a:spcBef>
        <a:buClr>
          <a:schemeClr val="tx1"/>
        </a:buClr>
        <a:buSzPct val="80000"/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ts val="2500"/>
        </a:lnSpc>
        <a:spcBef>
          <a:spcPts val="750"/>
        </a:spcBef>
        <a:buClr>
          <a:schemeClr val="tx1"/>
        </a:buClr>
        <a:buSzPct val="80000"/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SzPct val="80000"/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indent="0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2704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FB24E376-10F6-9D4D-92D5-523BEAD19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ORGANIC SHAVING SOAP</a:t>
            </a:r>
          </a:p>
        </p:txBody>
      </p:sp>
      <p:sp>
        <p:nvSpPr>
          <p:cNvPr id="23" name="Subtitle 22">
            <a:extLst>
              <a:ext uri="{FF2B5EF4-FFF2-40B4-BE49-F238E27FC236}">
                <a16:creationId xmlns:a16="http://schemas.microsoft.com/office/drawing/2014/main" id="{0F9BE979-C350-034C-B058-F7C28AEC6157}"/>
              </a:ext>
            </a:extLst>
          </p:cNvPr>
          <p:cNvSpPr>
            <a:spLocks noGrp="1"/>
          </p:cNvSpPr>
          <p:nvPr>
            <p:ph type="subTitle" idx="11"/>
          </p:nvPr>
        </p:nvSpPr>
        <p:spPr/>
        <p:txBody>
          <a:bodyPr/>
          <a:lstStyle/>
          <a:p>
            <a:r>
              <a:rPr lang="en-US" dirty="0"/>
              <a:t>Give your skin a treat! Moisturize while you shave!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E34FFBC-32C6-4C40-8A55-2E659B644944}"/>
              </a:ext>
            </a:extLst>
          </p:cNvPr>
          <p:cNvSpPr txBox="1">
            <a:spLocks/>
          </p:cNvSpPr>
          <p:nvPr/>
        </p:nvSpPr>
        <p:spPr>
          <a:xfrm>
            <a:off x="0" y="5461085"/>
            <a:ext cx="12192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7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None/>
              <a:defRPr sz="1600" kern="1200" cap="none" baseline="0">
                <a:solidFill>
                  <a:srgbClr val="00358E"/>
                </a:solidFill>
                <a:latin typeface="BentonSansCond Book" panose="02000406020000020004" pitchFamily="50" charset="0"/>
                <a:ea typeface="+mn-ea"/>
                <a:cs typeface="Times New Roman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  <a:spcBef>
                <a:spcPts val="0"/>
              </a:spcBef>
              <a:buClr>
                <a:srgbClr val="00358E"/>
              </a:buClr>
              <a:defRPr/>
            </a:pPr>
            <a:r>
              <a:rPr kumimoji="0" lang="en-US" sz="1400" b="1" i="0" u="none" strike="noStrike" kern="1200" cap="none" spc="100" normalizeH="0" baseline="0" noProof="0" dirty="0">
                <a:ln>
                  <a:noFill/>
                </a:ln>
                <a:solidFill>
                  <a:srgbClr val="00358E"/>
                </a:solidFill>
                <a:effectLst/>
                <a:uLnTx/>
                <a:uFillTx/>
                <a:latin typeface="Trade Gothic LT Std Cn"/>
                <a:ea typeface="+mn-ea"/>
                <a:cs typeface="Trade Gothic LT Std Cn"/>
              </a:rPr>
              <a:t>7 OZ. SHAVING SOAPS AVAILABLE IN: </a:t>
            </a:r>
            <a:br>
              <a:rPr kumimoji="0" lang="en-US" sz="1400" b="1" i="0" u="none" strike="noStrike" kern="1200" cap="none" spc="100" normalizeH="0" baseline="0" noProof="0" dirty="0">
                <a:ln>
                  <a:noFill/>
                </a:ln>
                <a:solidFill>
                  <a:srgbClr val="00358E"/>
                </a:solidFill>
                <a:effectLst/>
                <a:uLnTx/>
                <a:uFillTx/>
                <a:latin typeface="Trade Gothic LT Std Cn"/>
                <a:ea typeface="+mn-ea"/>
                <a:cs typeface="Trade Gothic LT Std Cn"/>
              </a:rPr>
            </a:br>
            <a:r>
              <a:rPr lang="en-US" sz="1400" dirty="0"/>
              <a:t>Tea Tree, Lemongrass Lime, Lavender, Unscented &amp; Peppermint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9F417A-8693-5C4B-BA1E-29F9DCEF41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9065" y="1325012"/>
            <a:ext cx="8193871" cy="39319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389B65-9744-A145-BE08-402759BA15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6043389"/>
            <a:ext cx="2743200" cy="45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911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FB24E376-10F6-9D4D-92D5-523BEAD19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ORGANIC SHAVING SOAP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1101E62D-4EB5-F042-9D6D-96E47A63E312}"/>
              </a:ext>
            </a:extLst>
          </p:cNvPr>
          <p:cNvSpPr txBox="1">
            <a:spLocks/>
          </p:cNvSpPr>
          <p:nvPr/>
        </p:nvSpPr>
        <p:spPr>
          <a:xfrm>
            <a:off x="4184958" y="1273875"/>
            <a:ext cx="6722527" cy="30369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None/>
              <a:defRPr sz="1800" kern="1200" baseline="0">
                <a:solidFill>
                  <a:srgbClr val="00358E"/>
                </a:solidFill>
                <a:latin typeface="BentonSansCond Book" panose="02000406020000020004" pitchFamily="50" charset="0"/>
                <a:ea typeface="+mn-ea"/>
                <a:cs typeface="+mn-cs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685783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Clr>
                <a:srgbClr val="00358E"/>
              </a:buClr>
              <a:buSzPct val="80000"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58E"/>
                </a:solidFill>
                <a:effectLst/>
                <a:uLnTx/>
                <a:uFillTx/>
                <a:latin typeface="BentonSansCond Book" panose="02000406020000020004" pitchFamily="50" charset="0"/>
                <a:ea typeface="+mn-ea"/>
                <a:cs typeface="+mn-cs"/>
              </a:rPr>
              <a:t>Fair trade &amp; USDA certified organic</a:t>
            </a:r>
          </a:p>
          <a:p>
            <a:pPr marL="171450" marR="0" lvl="0" indent="-171450" algn="l" defTabSz="685783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Clr>
                <a:srgbClr val="00358E"/>
              </a:buClr>
              <a:buSzPct val="80000"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58E"/>
                </a:solidFill>
                <a:effectLst/>
                <a:uLnTx/>
                <a:uFillTx/>
                <a:latin typeface="BentonSansCond Book" panose="02000406020000020004" pitchFamily="50" charset="0"/>
                <a:ea typeface="+mn-ea"/>
                <a:cs typeface="+mn-cs"/>
              </a:rPr>
              <a:t>Organic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358E"/>
                </a:solidFill>
                <a:effectLst/>
                <a:uLnTx/>
                <a:uFillTx/>
                <a:latin typeface="BentonSansCond Book" panose="02000406020000020004" pitchFamily="50" charset="0"/>
                <a:ea typeface="+mn-ea"/>
                <a:cs typeface="+mn-cs"/>
              </a:rPr>
              <a:t>shikakai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58E"/>
                </a:solidFill>
                <a:effectLst/>
                <a:uLnTx/>
                <a:uFillTx/>
                <a:latin typeface="BentonSansCond Book" panose="02000406020000020004" pitchFamily="50" charset="0"/>
                <a:ea typeface="+mn-ea"/>
                <a:cs typeface="+mn-cs"/>
              </a:rPr>
              <a:t> powder, organic grape juice, fair trade &amp; organic sugar blended with coconut-olive-hemp seed-jojoba castile soap base—our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358E"/>
                </a:solidFill>
                <a:effectLst/>
                <a:uLnTx/>
                <a:uFillTx/>
                <a:latin typeface="BentonSansCond Book" panose="02000406020000020004" pitchFamily="50" charset="0"/>
                <a:ea typeface="+mn-ea"/>
                <a:cs typeface="+mn-cs"/>
              </a:rPr>
              <a:t>soapmaking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58E"/>
                </a:solidFill>
                <a:effectLst/>
                <a:uLnTx/>
                <a:uFillTx/>
                <a:latin typeface="BentonSansCond Book" panose="02000406020000020004" pitchFamily="50" charset="0"/>
                <a:ea typeface="+mn-ea"/>
                <a:cs typeface="+mn-cs"/>
              </a:rPr>
              <a:t> tradition!</a:t>
            </a:r>
          </a:p>
          <a:p>
            <a:pPr marL="171450" marR="0" lvl="0" indent="-171450" algn="l" defTabSz="685783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Clr>
                <a:srgbClr val="00358E"/>
              </a:buClr>
              <a:buSzPct val="80000"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58E"/>
                </a:solidFill>
                <a:effectLst/>
                <a:uLnTx/>
                <a:uFillTx/>
                <a:latin typeface="BentonSansCond Book" panose="02000406020000020004" pitchFamily="50" charset="0"/>
                <a:ea typeface="+mn-ea"/>
                <a:cs typeface="+mn-cs"/>
              </a:rPr>
              <a:t>Sugar from Brazil creates delightful caramel color and aroma</a:t>
            </a:r>
          </a:p>
          <a:p>
            <a:pPr marL="171450" marR="0" lvl="0" indent="-171450" algn="l" defTabSz="685783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Clr>
                <a:srgbClr val="00358E"/>
              </a:buClr>
              <a:buSzPct val="80000"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58E"/>
                </a:solidFill>
                <a:effectLst/>
                <a:uLnTx/>
                <a:uFillTx/>
                <a:latin typeface="BentonSansCond Book" panose="02000406020000020004" pitchFamily="50" charset="0"/>
                <a:ea typeface="+mn-ea"/>
                <a:cs typeface="+mn-cs"/>
              </a:rPr>
              <a:t>Nourish-cleanse-moisturize-soothe face-underarms-legs</a:t>
            </a:r>
          </a:p>
          <a:p>
            <a:pPr marL="171450" indent="-171450">
              <a:lnSpc>
                <a:spcPts val="2200"/>
              </a:lnSpc>
              <a:spcBef>
                <a:spcPts val="600"/>
              </a:spcBef>
              <a:buClr>
                <a:srgbClr val="00358E"/>
              </a:buClr>
              <a:buFont typeface="Arial"/>
              <a:buChar char="•"/>
              <a:defRPr/>
            </a:pPr>
            <a:r>
              <a:rPr lang="en-US" dirty="0"/>
              <a:t>Now made with U.S.-grown hemp seed oil!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358E"/>
              </a:solidFill>
              <a:effectLst/>
              <a:uLnTx/>
              <a:uFillTx/>
              <a:latin typeface="BentonSansCond Book" panose="02000406020000020004" pitchFamily="50" charset="0"/>
              <a:ea typeface="+mn-ea"/>
              <a:cs typeface="+mn-cs"/>
            </a:endParaRPr>
          </a:p>
          <a:p>
            <a:pPr marL="171450" marR="0" lvl="0" indent="-171450" algn="l" defTabSz="685783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Clr>
                <a:srgbClr val="00358E"/>
              </a:buClr>
              <a:buSzPct val="80000"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58E"/>
                </a:solidFill>
                <a:effectLst/>
                <a:uLnTx/>
                <a:uFillTx/>
                <a:latin typeface="BentonSansCond Book" panose="02000406020000020004" pitchFamily="50" charset="0"/>
                <a:ea typeface="+mn-ea"/>
                <a:cs typeface="+mn-cs"/>
              </a:rPr>
              <a:t>For men and women!</a:t>
            </a:r>
          </a:p>
          <a:p>
            <a:pPr marL="171450" marR="0" lvl="0" indent="-171450" algn="l" defTabSz="685783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Clr>
                <a:srgbClr val="00358E"/>
              </a:buClr>
              <a:buSzPct val="80000"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58E"/>
                </a:solidFill>
                <a:effectLst/>
                <a:uLnTx/>
                <a:uFillTx/>
                <a:latin typeface="BentonSansCond Book" panose="02000406020000020004" pitchFamily="50" charset="0"/>
                <a:ea typeface="+mn-ea"/>
                <a:cs typeface="+mn-cs"/>
              </a:rPr>
              <a:t>No synthetic ingredients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5E2CA4-96C8-FD4B-AE45-53494DA9037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999" y="904633"/>
            <a:ext cx="3536960" cy="53035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5E3D507-AB01-F646-92A0-761025C1844A}"/>
              </a:ext>
            </a:extLst>
          </p:cNvPr>
          <p:cNvSpPr txBox="1"/>
          <p:nvPr/>
        </p:nvSpPr>
        <p:spPr bwMode="auto">
          <a:xfrm>
            <a:off x="4184958" y="4479587"/>
            <a:ext cx="6722527" cy="15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ts val="1750"/>
              </a:lnSpc>
            </a:pPr>
            <a:r>
              <a:rPr lang="en-US" sz="1400" dirty="0">
                <a:solidFill>
                  <a:srgbClr val="00358E"/>
                </a:solidFill>
                <a:cs typeface="BentonSansCond Book"/>
              </a:rPr>
              <a:t>Ingredients: Organic Sucrose,</a:t>
            </a:r>
            <a:r>
              <a:rPr lang="en-US" sz="1400" baseline="30000" dirty="0">
                <a:solidFill>
                  <a:srgbClr val="00358E"/>
                </a:solidFill>
                <a:cs typeface="BentonSansCond Book"/>
              </a:rPr>
              <a:t>*</a:t>
            </a:r>
            <a:r>
              <a:rPr lang="en-US" sz="1400" dirty="0">
                <a:solidFill>
                  <a:srgbClr val="00358E"/>
                </a:solidFill>
                <a:cs typeface="BentonSansCond Book"/>
              </a:rPr>
              <a:t> Organic White Grape Juice, Organic Coconut Oil,</a:t>
            </a:r>
            <a:r>
              <a:rPr lang="en-US" sz="1400" baseline="30000" dirty="0">
                <a:solidFill>
                  <a:srgbClr val="00358E"/>
                </a:solidFill>
                <a:cs typeface="BentonSansCond Book"/>
              </a:rPr>
              <a:t>*</a:t>
            </a:r>
            <a:r>
              <a:rPr lang="en-US" sz="1400" dirty="0">
                <a:solidFill>
                  <a:srgbClr val="00358E"/>
                </a:solidFill>
                <a:cs typeface="BentonSansCond Book"/>
              </a:rPr>
              <a:t> Organic Palm Kernel Oil,</a:t>
            </a:r>
            <a:r>
              <a:rPr lang="en-US" sz="1400" baseline="30000" dirty="0">
                <a:solidFill>
                  <a:srgbClr val="00358E"/>
                </a:solidFill>
                <a:cs typeface="BentonSansCond Book"/>
              </a:rPr>
              <a:t>*</a:t>
            </a:r>
            <a:r>
              <a:rPr lang="en-US" sz="1400" dirty="0">
                <a:solidFill>
                  <a:srgbClr val="00358E"/>
                </a:solidFill>
                <a:cs typeface="BentonSansCond Book"/>
              </a:rPr>
              <a:t> Potassium Hydroxide,</a:t>
            </a:r>
            <a:r>
              <a:rPr lang="en-US" sz="1400" baseline="30000" dirty="0">
                <a:solidFill>
                  <a:srgbClr val="00358E"/>
                </a:solidFill>
                <a:cs typeface="BentonSansCond Book"/>
              </a:rPr>
              <a:t>†</a:t>
            </a:r>
            <a:r>
              <a:rPr lang="en-US" sz="1400" dirty="0">
                <a:solidFill>
                  <a:srgbClr val="00358E"/>
                </a:solidFill>
                <a:cs typeface="BentonSansCond Book"/>
              </a:rPr>
              <a:t> Organic Olive Oil,</a:t>
            </a:r>
            <a:r>
              <a:rPr lang="en-US" sz="1400" baseline="30000" dirty="0">
                <a:solidFill>
                  <a:srgbClr val="00358E"/>
                </a:solidFill>
                <a:cs typeface="BentonSansCond Book"/>
              </a:rPr>
              <a:t>*</a:t>
            </a:r>
            <a:r>
              <a:rPr lang="en-US" sz="1400" dirty="0">
                <a:solidFill>
                  <a:srgbClr val="00358E"/>
                </a:solidFill>
                <a:cs typeface="BentonSansCond Book"/>
              </a:rPr>
              <a:t> Organic </a:t>
            </a:r>
            <a:r>
              <a:rPr lang="en-US" sz="1400" dirty="0" err="1">
                <a:solidFill>
                  <a:srgbClr val="00358E"/>
                </a:solidFill>
                <a:cs typeface="BentonSansCond Book"/>
              </a:rPr>
              <a:t>Shikakai</a:t>
            </a:r>
            <a:r>
              <a:rPr lang="en-US" sz="1400" dirty="0">
                <a:solidFill>
                  <a:srgbClr val="00358E"/>
                </a:solidFill>
                <a:cs typeface="BentonSansCond Book"/>
              </a:rPr>
              <a:t> Powder, Organic Hemp Seed Oil, Organic Jojoba Oil, Organic Essential Oils,</a:t>
            </a:r>
            <a:r>
              <a:rPr lang="en-US" sz="1400" baseline="30000" dirty="0">
                <a:solidFill>
                  <a:srgbClr val="00358E"/>
                </a:solidFill>
                <a:cs typeface="BentonSansCond Book"/>
              </a:rPr>
              <a:t>**</a:t>
            </a:r>
            <a:r>
              <a:rPr lang="en-US" sz="1400" dirty="0">
                <a:solidFill>
                  <a:srgbClr val="00358E"/>
                </a:solidFill>
                <a:cs typeface="BentonSansCond Book"/>
              </a:rPr>
              <a:t> Xanthan Gum, Citric Acid, Tocopherol</a:t>
            </a:r>
          </a:p>
          <a:p>
            <a:pPr>
              <a:lnSpc>
                <a:spcPts val="1300"/>
              </a:lnSpc>
              <a:spcBef>
                <a:spcPts val="600"/>
              </a:spcBef>
            </a:pPr>
            <a:r>
              <a:rPr lang="en-US" sz="1000" kern="0" spc="100" baseline="30000" dirty="0">
                <a:solidFill>
                  <a:srgbClr val="00358E"/>
                </a:solidFill>
                <a:latin typeface="Trade Gothic LT Std Cn"/>
                <a:cs typeface="Trade Gothic LT Std Cn"/>
              </a:rPr>
              <a:t>*</a:t>
            </a:r>
            <a:r>
              <a:rPr lang="en-US" sz="1000" b="1" kern="0" spc="100" dirty="0">
                <a:solidFill>
                  <a:srgbClr val="00358E"/>
                </a:solidFill>
                <a:latin typeface="Trade Gothic LT Std Cn"/>
                <a:cs typeface="Trade Gothic LT Std Cn"/>
              </a:rPr>
              <a:t>CERTIFIED FAIR TRADE INGREDIENTS</a:t>
            </a:r>
          </a:p>
          <a:p>
            <a:pPr>
              <a:lnSpc>
                <a:spcPts val="1300"/>
              </a:lnSpc>
            </a:pPr>
            <a:r>
              <a:rPr lang="en-US" sz="1000" kern="0" baseline="30000" dirty="0">
                <a:solidFill>
                  <a:srgbClr val="00358E"/>
                </a:solidFill>
                <a:cs typeface="BentonSansCond Book"/>
              </a:rPr>
              <a:t>†</a:t>
            </a:r>
            <a:r>
              <a:rPr lang="en-US" sz="1000" kern="0" dirty="0">
                <a:solidFill>
                  <a:srgbClr val="00358E"/>
                </a:solidFill>
                <a:cs typeface="BentonSansCond Book"/>
              </a:rPr>
              <a:t>None remains after saponifying oils into soap &amp; glycerin.</a:t>
            </a:r>
          </a:p>
          <a:p>
            <a:pPr>
              <a:lnSpc>
                <a:spcPts val="1300"/>
              </a:lnSpc>
            </a:pPr>
            <a:r>
              <a:rPr lang="en-US" sz="1000" kern="0" baseline="30000" dirty="0">
                <a:solidFill>
                  <a:srgbClr val="00358E"/>
                </a:solidFill>
                <a:cs typeface="BentonSansCond Book"/>
              </a:rPr>
              <a:t>**</a:t>
            </a:r>
            <a:r>
              <a:rPr lang="en-US" sz="1000" kern="0" dirty="0">
                <a:solidFill>
                  <a:srgbClr val="00358E"/>
                </a:solidFill>
                <a:cs typeface="BentonSansCond Book"/>
              </a:rPr>
              <a:t>Essential oils vary by scent.</a:t>
            </a:r>
          </a:p>
          <a:p>
            <a:pPr>
              <a:lnSpc>
                <a:spcPts val="1300"/>
              </a:lnSpc>
            </a:pPr>
            <a:r>
              <a:rPr lang="en-US" sz="1000" kern="0" dirty="0">
                <a:solidFill>
                  <a:srgbClr val="00358E"/>
                </a:solidFill>
                <a:cs typeface="BentonSansCond Book"/>
              </a:rPr>
              <a:t>Made with U.S.-grown hemp seed oil! Soaps are packaged in 50% post-consumer recycled plastic tubes.</a:t>
            </a:r>
          </a:p>
        </p:txBody>
      </p:sp>
    </p:spTree>
    <p:extLst>
      <p:ext uri="{BB962C8B-B14F-4D97-AF65-F5344CB8AC3E}">
        <p14:creationId xmlns:p14="http://schemas.microsoft.com/office/powerpoint/2010/main" val="35425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D0E1B7-4515-5045-ADFA-0A7334297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Produces a thick, creamy lather</a:t>
            </a:r>
          </a:p>
          <a:p>
            <a:r>
              <a:rPr lang="en-US" dirty="0"/>
              <a:t>Cleanses as it shaves in one easy step</a:t>
            </a:r>
          </a:p>
          <a:p>
            <a:r>
              <a:rPr lang="en-US" dirty="0"/>
              <a:t>Leaves skin smooth, nourished, clean, moisturized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4225BE3-5DBC-C348-B1C6-AD8717E4D3C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573CD70-A82E-CE4B-8880-7346B8DF9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 &amp; Benefits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E3663C1-56F4-924F-9635-4FF0931852E0}"/>
              </a:ext>
            </a:extLst>
          </p:cNvPr>
          <p:cNvSpPr>
            <a:spLocks noGrp="1"/>
          </p:cNvSpPr>
          <p:nvPr>
            <p:ph type="subTitle" idx="11"/>
          </p:nvPr>
        </p:nvSpPr>
        <p:spPr/>
        <p:txBody>
          <a:bodyPr/>
          <a:lstStyle/>
          <a:p>
            <a:r>
              <a:rPr lang="en-US" dirty="0"/>
              <a:t>Face-underarms-legs—men &amp; women</a:t>
            </a:r>
          </a:p>
        </p:txBody>
      </p:sp>
    </p:spTree>
    <p:extLst>
      <p:ext uri="{BB962C8B-B14F-4D97-AF65-F5344CB8AC3E}">
        <p14:creationId xmlns:p14="http://schemas.microsoft.com/office/powerpoint/2010/main" val="216688124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7CECD7AF-18B1-44BE-AB6C-B7C33F0C53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6246544" cy="6857990"/>
          </a:xfr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4765466-7849-41F3-9FA8-B297E197443A}"/>
              </a:ext>
            </a:extLst>
          </p:cNvPr>
          <p:cNvSpPr txBox="1"/>
          <p:nvPr/>
        </p:nvSpPr>
        <p:spPr>
          <a:xfrm>
            <a:off x="6786390" y="1623463"/>
            <a:ext cx="5405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BentonSansCond Medium" pitchFamily="2" charset="77"/>
              </a:rPr>
              <a:t>Gifts For Dad And Grads That Give Back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A5E06386-7069-417C-B574-64CFC281CA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6390" y="1116223"/>
            <a:ext cx="1421176" cy="37187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733A76A-87BA-984D-91CB-4F18170DB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6390" y="1"/>
            <a:ext cx="5405610" cy="1002890"/>
          </a:xfrm>
        </p:spPr>
        <p:txBody>
          <a:bodyPr/>
          <a:lstStyle/>
          <a:p>
            <a:pPr algn="l"/>
            <a:r>
              <a:rPr lang="en-US" dirty="0"/>
              <a:t>As seen in: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933331-D7DB-634D-9CCF-F148DB35F801}"/>
              </a:ext>
            </a:extLst>
          </p:cNvPr>
          <p:cNvSpPr txBox="1"/>
          <p:nvPr/>
        </p:nvSpPr>
        <p:spPr>
          <a:xfrm>
            <a:off x="6786390" y="2879386"/>
            <a:ext cx="5405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BentonSansCond Medium" pitchFamily="2" charset="77"/>
              </a:rPr>
              <a:t>A Look Inside Variety’s Power of Women </a:t>
            </a:r>
            <a:br>
              <a:rPr lang="en-US" sz="2200" dirty="0">
                <a:latin typeface="BentonSansCond Medium" pitchFamily="2" charset="77"/>
              </a:rPr>
            </a:br>
            <a:r>
              <a:rPr lang="en-US" sz="2200" dirty="0">
                <a:latin typeface="BentonSansCond Medium" pitchFamily="2" charset="77"/>
              </a:rPr>
              <a:t>Gift Bag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50D646-309B-9747-BE47-9C4C9B8F92C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5218" y="2382587"/>
            <a:ext cx="1312348" cy="40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521352"/>
      </p:ext>
    </p:extLst>
  </p:cSld>
  <p:clrMapOvr>
    <a:masterClrMapping/>
  </p:clrMapOvr>
</p:sld>
</file>

<file path=ppt/theme/theme1.xml><?xml version="1.0" encoding="utf-8"?>
<a:theme xmlns:a="http://schemas.openxmlformats.org/drawingml/2006/main" name="Bronner Corporate Template Theme">
  <a:themeElements>
    <a:clrScheme name="Custom 4">
      <a:dk1>
        <a:srgbClr val="00358E"/>
      </a:dk1>
      <a:lt1>
        <a:sysClr val="window" lastClr="FFFFFF"/>
      </a:lt1>
      <a:dk2>
        <a:srgbClr val="002554"/>
      </a:dk2>
      <a:lt2>
        <a:srgbClr val="E7E6E6"/>
      </a:lt2>
      <a:accent1>
        <a:srgbClr val="002554"/>
      </a:accent1>
      <a:accent2>
        <a:srgbClr val="00358E"/>
      </a:accent2>
      <a:accent3>
        <a:srgbClr val="3A3838"/>
      </a:accent3>
      <a:accent4>
        <a:srgbClr val="81B0D2"/>
      </a:accent4>
      <a:accent5>
        <a:srgbClr val="AEABAB"/>
      </a:accent5>
      <a:accent6>
        <a:srgbClr val="7F7F7F"/>
      </a:accent6>
      <a:hlink>
        <a:srgbClr val="3F3F3F"/>
      </a:hlink>
      <a:folHlink>
        <a:srgbClr val="00358E"/>
      </a:folHlink>
    </a:clrScheme>
    <a:fontScheme name="Bronner PPT Template Theme">
      <a:majorFont>
        <a:latin typeface="Trade Gothic LT Std Cn"/>
        <a:ea typeface=""/>
        <a:cs typeface=""/>
      </a:majorFont>
      <a:minorFont>
        <a:latin typeface="BentonSansCon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onner Corporate Template Theme" id="{98183C27-F72B-40BA-B9FB-24C5EDDF5103}" vid="{2D5925C0-BC6C-45A1-B256-05C7C3A155B6}"/>
    </a:ext>
  </a:extLst>
</a:theme>
</file>

<file path=ppt/theme/theme2.xml><?xml version="1.0" encoding="utf-8"?>
<a:theme xmlns:a="http://schemas.openxmlformats.org/drawingml/2006/main" name="Blank no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53F32C9C08D048A11CA628E31E7773" ma:contentTypeVersion="15" ma:contentTypeDescription="Create a new document." ma:contentTypeScope="" ma:versionID="9146e9e544f136b609edc862e65885de">
  <xsd:schema xmlns:xsd="http://www.w3.org/2001/XMLSchema" xmlns:xs="http://www.w3.org/2001/XMLSchema" xmlns:p="http://schemas.microsoft.com/office/2006/metadata/properties" xmlns:ns1="http://schemas.microsoft.com/sharepoint/v3" xmlns:ns2="2c7ef5c5-3987-47ae-b26c-3b7545a67d61" xmlns:ns3="430adeba-6bad-40e2-8191-acf830fac9c0" targetNamespace="http://schemas.microsoft.com/office/2006/metadata/properties" ma:root="true" ma:fieldsID="abb7cdeabaa13f2ac75f47f80a0b3142" ns1:_="" ns2:_="" ns3:_="">
    <xsd:import namespace="http://schemas.microsoft.com/sharepoint/v3"/>
    <xsd:import namespace="2c7ef5c5-3987-47ae-b26c-3b7545a67d61"/>
    <xsd:import namespace="430adeba-6bad-40e2-8191-acf830fac9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7ef5c5-3987-47ae-b26c-3b7545a67d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0adeba-6bad-40e2-8191-acf830fac9c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43F603-FF1D-4C3C-A668-9D46B56372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c7ef5c5-3987-47ae-b26c-3b7545a67d61"/>
    <ds:schemaRef ds:uri="430adeba-6bad-40e2-8191-acf830fac9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48BCBA-B74E-4927-8301-FA18D156D784}">
  <ds:schemaRefs>
    <ds:schemaRef ds:uri="430adeba-6bad-40e2-8191-acf830fac9c0"/>
    <ds:schemaRef ds:uri="http://schemas.openxmlformats.org/package/2006/metadata/core-properties"/>
    <ds:schemaRef ds:uri="2c7ef5c5-3987-47ae-b26c-3b7545a67d61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  <ds:schemaRef ds:uri="http://schemas.microsoft.com/sharepoint/v3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A275F2E-781C-4D34-B9E5-8C539776E5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2491</TotalTime>
  <Words>247</Words>
  <Application>Microsoft Office PowerPoint</Application>
  <PresentationFormat>Widescreen</PresentationFormat>
  <Paragraphs>24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Trade Gothic LT Std Cn</vt:lpstr>
      <vt:lpstr>Calibri Light</vt:lpstr>
      <vt:lpstr>Arial</vt:lpstr>
      <vt:lpstr>Calibri</vt:lpstr>
      <vt:lpstr>BentonSansCond Book</vt:lpstr>
      <vt:lpstr>BentonSansCond Medium</vt:lpstr>
      <vt:lpstr>Bronner Corporate Template Theme</vt:lpstr>
      <vt:lpstr>Blank no logo</vt:lpstr>
      <vt:lpstr>ORGANIC SHAVING SOAP</vt:lpstr>
      <vt:lpstr>ORGANIC SHAVING SOAP</vt:lpstr>
      <vt:lpstr>Features &amp; Benefits</vt:lpstr>
      <vt:lpstr>As seen in: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Sales training presentation</dc:title>
  <dc:creator>Angie Brucia</dc:creator>
  <cp:lastModifiedBy>Sara Tajik</cp:lastModifiedBy>
  <cp:revision>19</cp:revision>
  <dcterms:created xsi:type="dcterms:W3CDTF">2020-10-23T20:15:48Z</dcterms:created>
  <dcterms:modified xsi:type="dcterms:W3CDTF">2021-11-30T23:23:26Z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0x0101006453F32C9C08D048A11CA628E31E7773</vt:lpwstr>
  </property>
</Properties>
</file>