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1" r:id="rId4"/>
    <p:sldMasterId id="2147483691" r:id="rId5"/>
  </p:sldMasterIdLst>
  <p:notesMasterIdLst>
    <p:notesMasterId r:id="rId13"/>
  </p:notesMasterIdLst>
  <p:sldIdLst>
    <p:sldId id="710" r:id="rId6"/>
    <p:sldId id="711" r:id="rId7"/>
    <p:sldId id="405" r:id="rId8"/>
    <p:sldId id="713" r:id="rId9"/>
    <p:sldId id="714" r:id="rId10"/>
    <p:sldId id="715" r:id="rId11"/>
    <p:sldId id="716" r:id="rId12"/>
  </p:sldIdLst>
  <p:sldSz cx="12192000" cy="6858000"/>
  <p:notesSz cx="6858000" cy="9144000"/>
  <p:embeddedFontLst>
    <p:embeddedFont>
      <p:font typeface="BentonSansCond Book" panose="02000406020000020004" pitchFamily="50" charset="0"/>
      <p:regular r:id="rId14"/>
    </p:embeddedFont>
    <p:embeddedFont>
      <p:font typeface="BentonSansCond Medium" panose="02000606020000020004" pitchFamily="50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Trade Gothic LT Std Cn" pitchFamily="2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87" userDrawn="1">
          <p15:clr>
            <a:srgbClr val="A4A3A4"/>
          </p15:clr>
        </p15:guide>
        <p15:guide id="3" orient="horz" pos="3848" userDrawn="1">
          <p15:clr>
            <a:srgbClr val="A4A3A4"/>
          </p15:clr>
        </p15:guide>
        <p15:guide id="4" orient="horz" pos="3254" userDrawn="1">
          <p15:clr>
            <a:srgbClr val="A4A3A4"/>
          </p15:clr>
        </p15:guide>
        <p15:guide id="5" orient="horz" pos="887" userDrawn="1">
          <p15:clr>
            <a:srgbClr val="A4A3A4"/>
          </p15:clr>
        </p15:guide>
        <p15:guide id="6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 Tajik" initials="ST" lastIdx="126" clrIdx="0">
    <p:extLst>
      <p:ext uri="{19B8F6BF-5375-455C-9EA6-DF929625EA0E}">
        <p15:presenceInfo xmlns:p15="http://schemas.microsoft.com/office/powerpoint/2012/main" userId="S::sara.tajik@Drbronner.com::b9df4f4c-01c8-499b-a1e7-3978f70a0388" providerId="AD"/>
      </p:ext>
    </p:extLst>
  </p:cmAuthor>
  <p:cmAuthor id="2" name="Patty Ladegaard" initials="PL" lastIdx="5" clrIdx="1">
    <p:extLst>
      <p:ext uri="{19B8F6BF-5375-455C-9EA6-DF929625EA0E}">
        <p15:presenceInfo xmlns:p15="http://schemas.microsoft.com/office/powerpoint/2012/main" userId="S::Patty@drbronner.com::2d010fd1-57cd-4da3-b124-d9a0151a2500" providerId="AD"/>
      </p:ext>
    </p:extLst>
  </p:cmAuthor>
  <p:cmAuthor id="3" name="Astarae Metcalf (Nancy)" initials="AM(" lastIdx="4" clrIdx="2">
    <p:extLst>
      <p:ext uri="{19B8F6BF-5375-455C-9EA6-DF929625EA0E}">
        <p15:presenceInfo xmlns:p15="http://schemas.microsoft.com/office/powerpoint/2012/main" userId="S::Nancy.Astarae@Drbronner.com::ed975d0a-5822-4641-a15c-dfb16ed9f84d" providerId="AD"/>
      </p:ext>
    </p:extLst>
  </p:cmAuthor>
  <p:cmAuthor id="4" name="Rachel Day" initials="RD" lastIdx="5" clrIdx="3">
    <p:extLst>
      <p:ext uri="{19B8F6BF-5375-455C-9EA6-DF929625EA0E}">
        <p15:presenceInfo xmlns:p15="http://schemas.microsoft.com/office/powerpoint/2012/main" userId="S::rachel@drbronner.com::a1546b7b-d721-4b36-974b-0587548c07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629"/>
    <a:srgbClr val="046A38"/>
    <a:srgbClr val="355939"/>
    <a:srgbClr val="CE0058"/>
    <a:srgbClr val="4934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4" autoAdjust="0"/>
    <p:restoredTop sz="96959" autoAdjust="0"/>
  </p:normalViewPr>
  <p:slideViewPr>
    <p:cSldViewPr snapToGrid="0">
      <p:cViewPr varScale="1">
        <p:scale>
          <a:sx n="110" d="100"/>
          <a:sy n="110" d="100"/>
        </p:scale>
        <p:origin x="128" y="60"/>
      </p:cViewPr>
      <p:guideLst>
        <p:guide orient="horz" pos="3487"/>
        <p:guide orient="horz" pos="3848"/>
        <p:guide orient="horz" pos="3254"/>
        <p:guide orient="horz" pos="88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tarae Metcalf (Nancy)" userId="ed975d0a-5822-4641-a15c-dfb16ed9f84d" providerId="ADAL" clId="{6E629A17-6625-49B3-B6A7-C630F3BA4465}"/>
    <pc:docChg chg="undo custSel modSld">
      <pc:chgData name="Astarae Metcalf (Nancy)" userId="ed975d0a-5822-4641-a15c-dfb16ed9f84d" providerId="ADAL" clId="{6E629A17-6625-49B3-B6A7-C630F3BA4465}" dt="2021-11-05T20:54:06.522" v="4"/>
      <pc:docMkLst>
        <pc:docMk/>
      </pc:docMkLst>
      <pc:sldChg chg="modSp mod">
        <pc:chgData name="Astarae Metcalf (Nancy)" userId="ed975d0a-5822-4641-a15c-dfb16ed9f84d" providerId="ADAL" clId="{6E629A17-6625-49B3-B6A7-C630F3BA4465}" dt="2021-11-05T20:51:18.430" v="1" actId="1076"/>
        <pc:sldMkLst>
          <pc:docMk/>
          <pc:sldMk cId="396033806" sldId="710"/>
        </pc:sldMkLst>
        <pc:picChg chg="mod">
          <ac:chgData name="Astarae Metcalf (Nancy)" userId="ed975d0a-5822-4641-a15c-dfb16ed9f84d" providerId="ADAL" clId="{6E629A17-6625-49B3-B6A7-C630F3BA4465}" dt="2021-11-05T20:51:18.430" v="1" actId="1076"/>
          <ac:picMkLst>
            <pc:docMk/>
            <pc:sldMk cId="396033806" sldId="710"/>
            <ac:picMk id="4" creationId="{614A5173-B632-2D43-A7A4-AFE5EE238C6F}"/>
          </ac:picMkLst>
        </pc:picChg>
      </pc:sldChg>
      <pc:sldChg chg="addCm">
        <pc:chgData name="Astarae Metcalf (Nancy)" userId="ed975d0a-5822-4641-a15c-dfb16ed9f84d" providerId="ADAL" clId="{6E629A17-6625-49B3-B6A7-C630F3BA4465}" dt="2021-11-05T20:53:59.346" v="2" actId="1589"/>
        <pc:sldMkLst>
          <pc:docMk/>
          <pc:sldMk cId="1559260057" sldId="715"/>
        </pc:sldMkLst>
      </pc:sldChg>
      <pc:sldChg chg="addCm modCm">
        <pc:chgData name="Astarae Metcalf (Nancy)" userId="ed975d0a-5822-4641-a15c-dfb16ed9f84d" providerId="ADAL" clId="{6E629A17-6625-49B3-B6A7-C630F3BA4465}" dt="2021-11-05T20:54:06.522" v="4"/>
        <pc:sldMkLst>
          <pc:docMk/>
          <pc:sldMk cId="3912413461" sldId="716"/>
        </pc:sldMkLst>
      </pc:sldChg>
    </pc:docChg>
  </pc:docChgLst>
  <pc:docChgLst>
    <pc:chgData name="Astarae Metcalf" userId="ed975d0a-5822-4641-a15c-dfb16ed9f84d" providerId="ADAL" clId="{C61F1000-133E-441D-B6AF-9B2545B47AEF}"/>
    <pc:docChg chg="custSel">
      <pc:chgData name="Astarae Metcalf" userId="ed975d0a-5822-4641-a15c-dfb16ed9f84d" providerId="ADAL" clId="{C61F1000-133E-441D-B6AF-9B2545B47AEF}" dt="2021-12-02T21:30:04.734" v="1" actId="1589"/>
      <pc:docMkLst>
        <pc:docMk/>
      </pc:docMkLst>
      <pc:sldChg chg="addCm">
        <pc:chgData name="Astarae Metcalf" userId="ed975d0a-5822-4641-a15c-dfb16ed9f84d" providerId="ADAL" clId="{C61F1000-133E-441D-B6AF-9B2545B47AEF}" dt="2021-12-02T21:29:33.507" v="0" actId="1589"/>
        <pc:sldMkLst>
          <pc:docMk/>
          <pc:sldMk cId="1222448996" sldId="711"/>
        </pc:sldMkLst>
      </pc:sldChg>
      <pc:sldChg chg="addCm">
        <pc:chgData name="Astarae Metcalf" userId="ed975d0a-5822-4641-a15c-dfb16ed9f84d" providerId="ADAL" clId="{C61F1000-133E-441D-B6AF-9B2545B47AEF}" dt="2021-12-02T21:30:04.734" v="1" actId="1589"/>
        <pc:sldMkLst>
          <pc:docMk/>
          <pc:sldMk cId="1559260057" sldId="715"/>
        </pc:sldMkLst>
      </pc:sldChg>
    </pc:docChg>
  </pc:docChgLst>
  <pc:docChgLst>
    <pc:chgData name="Sara Tajik" userId="b9df4f4c-01c8-499b-a1e7-3978f70a0388" providerId="ADAL" clId="{D09A82F6-A55F-4FAA-A354-A241FD02D97D}"/>
    <pc:docChg chg="undo custSel">
      <pc:chgData name="Sara Tajik" userId="b9df4f4c-01c8-499b-a1e7-3978f70a0388" providerId="ADAL" clId="{D09A82F6-A55F-4FAA-A354-A241FD02D97D}" dt="2021-12-09T21:08:29.548" v="9" actId="1592"/>
      <pc:docMkLst>
        <pc:docMk/>
      </pc:docMkLst>
      <pc:sldChg chg="delCm">
        <pc:chgData name="Sara Tajik" userId="b9df4f4c-01c8-499b-a1e7-3978f70a0388" providerId="ADAL" clId="{D09A82F6-A55F-4FAA-A354-A241FD02D97D}" dt="2021-11-30T23:22:17.134" v="1" actId="1592"/>
        <pc:sldMkLst>
          <pc:docMk/>
          <pc:sldMk cId="1878066102" sldId="405"/>
        </pc:sldMkLst>
      </pc:sldChg>
      <pc:sldChg chg="delCm">
        <pc:chgData name="Sara Tajik" userId="b9df4f4c-01c8-499b-a1e7-3978f70a0388" providerId="ADAL" clId="{D09A82F6-A55F-4FAA-A354-A241FD02D97D}" dt="2021-11-30T23:22:04.296" v="0" actId="1592"/>
        <pc:sldMkLst>
          <pc:docMk/>
          <pc:sldMk cId="396033806" sldId="710"/>
        </pc:sldMkLst>
      </pc:sldChg>
      <pc:sldChg chg="delCm">
        <pc:chgData name="Sara Tajik" userId="b9df4f4c-01c8-499b-a1e7-3978f70a0388" providerId="ADAL" clId="{D09A82F6-A55F-4FAA-A354-A241FD02D97D}" dt="2021-12-09T21:08:14.213" v="7" actId="1592"/>
        <pc:sldMkLst>
          <pc:docMk/>
          <pc:sldMk cId="1222448996" sldId="711"/>
        </pc:sldMkLst>
      </pc:sldChg>
      <pc:sldChg chg="delCm">
        <pc:chgData name="Sara Tajik" userId="b9df4f4c-01c8-499b-a1e7-3978f70a0388" providerId="ADAL" clId="{D09A82F6-A55F-4FAA-A354-A241FD02D97D}" dt="2021-11-30T23:22:20.957" v="2" actId="1592"/>
        <pc:sldMkLst>
          <pc:docMk/>
          <pc:sldMk cId="2449434304" sldId="713"/>
        </pc:sldMkLst>
      </pc:sldChg>
      <pc:sldChg chg="delCm">
        <pc:chgData name="Sara Tajik" userId="b9df4f4c-01c8-499b-a1e7-3978f70a0388" providerId="ADAL" clId="{D09A82F6-A55F-4FAA-A354-A241FD02D97D}" dt="2021-11-30T23:22:24.400" v="3" actId="1592"/>
        <pc:sldMkLst>
          <pc:docMk/>
          <pc:sldMk cId="1775745472" sldId="714"/>
        </pc:sldMkLst>
      </pc:sldChg>
      <pc:sldChg chg="addCm delCm">
        <pc:chgData name="Sara Tajik" userId="b9df4f4c-01c8-499b-a1e7-3978f70a0388" providerId="ADAL" clId="{D09A82F6-A55F-4FAA-A354-A241FD02D97D}" dt="2021-12-09T21:08:22.061" v="8" actId="1592"/>
        <pc:sldMkLst>
          <pc:docMk/>
          <pc:sldMk cId="1559260057" sldId="715"/>
        </pc:sldMkLst>
      </pc:sldChg>
      <pc:sldChg chg="delCm">
        <pc:chgData name="Sara Tajik" userId="b9df4f4c-01c8-499b-a1e7-3978f70a0388" providerId="ADAL" clId="{D09A82F6-A55F-4FAA-A354-A241FD02D97D}" dt="2021-12-09T21:08:29.548" v="9" actId="1592"/>
        <pc:sldMkLst>
          <pc:docMk/>
          <pc:sldMk cId="3912413461" sldId="716"/>
        </pc:sldMkLst>
      </pc:sldChg>
    </pc:docChg>
  </pc:docChgLst>
  <pc:docChgLst>
    <pc:chgData name="Sara Tajik" userId="b9df4f4c-01c8-499b-a1e7-3978f70a0388" providerId="ADAL" clId="{D61C025D-428D-4E4E-8C7C-341AE8B2D831}"/>
    <pc:docChg chg="undo redo custSel addSld delSld modSld">
      <pc:chgData name="Sara Tajik" userId="b9df4f4c-01c8-499b-a1e7-3978f70a0388" providerId="ADAL" clId="{D61C025D-428D-4E4E-8C7C-341AE8B2D831}" dt="2021-11-03T23:45:02.556" v="44" actId="1589"/>
      <pc:docMkLst>
        <pc:docMk/>
      </pc:docMkLst>
      <pc:sldChg chg="add del">
        <pc:chgData name="Sara Tajik" userId="b9df4f4c-01c8-499b-a1e7-3978f70a0388" providerId="ADAL" clId="{D61C025D-428D-4E4E-8C7C-341AE8B2D831}" dt="2021-11-03T23:43:56.842" v="29" actId="47"/>
        <pc:sldMkLst>
          <pc:docMk/>
          <pc:sldMk cId="754591374" sldId="333"/>
        </pc:sldMkLst>
      </pc:sldChg>
      <pc:sldChg chg="add del">
        <pc:chgData name="Sara Tajik" userId="b9df4f4c-01c8-499b-a1e7-3978f70a0388" providerId="ADAL" clId="{D61C025D-428D-4E4E-8C7C-341AE8B2D831}" dt="2021-11-03T23:43:56.842" v="29" actId="47"/>
        <pc:sldMkLst>
          <pc:docMk/>
          <pc:sldMk cId="2567957012" sldId="334"/>
        </pc:sldMkLst>
      </pc:sldChg>
      <pc:sldChg chg="add del">
        <pc:chgData name="Sara Tajik" userId="b9df4f4c-01c8-499b-a1e7-3978f70a0388" providerId="ADAL" clId="{D61C025D-428D-4E4E-8C7C-341AE8B2D831}" dt="2021-11-03T23:43:56.842" v="29" actId="47"/>
        <pc:sldMkLst>
          <pc:docMk/>
          <pc:sldMk cId="809414906" sldId="335"/>
        </pc:sldMkLst>
      </pc:sldChg>
      <pc:sldChg chg="add del">
        <pc:chgData name="Sara Tajik" userId="b9df4f4c-01c8-499b-a1e7-3978f70a0388" providerId="ADAL" clId="{D61C025D-428D-4E4E-8C7C-341AE8B2D831}" dt="2021-11-03T23:43:56.842" v="29" actId="47"/>
        <pc:sldMkLst>
          <pc:docMk/>
          <pc:sldMk cId="768204913" sldId="404"/>
        </pc:sldMkLst>
      </pc:sldChg>
      <pc:sldChg chg="add del">
        <pc:chgData name="Sara Tajik" userId="b9df4f4c-01c8-499b-a1e7-3978f70a0388" providerId="ADAL" clId="{D61C025D-428D-4E4E-8C7C-341AE8B2D831}" dt="2021-11-03T23:43:56.675" v="28"/>
        <pc:sldMkLst>
          <pc:docMk/>
          <pc:sldMk cId="1878066102" sldId="405"/>
        </pc:sldMkLst>
      </pc:sldChg>
      <pc:sldChg chg="add del">
        <pc:chgData name="Sara Tajik" userId="b9df4f4c-01c8-499b-a1e7-3978f70a0388" providerId="ADAL" clId="{D61C025D-428D-4E4E-8C7C-341AE8B2D831}" dt="2021-11-03T23:43:56.842" v="29" actId="47"/>
        <pc:sldMkLst>
          <pc:docMk/>
          <pc:sldMk cId="188269189" sldId="406"/>
        </pc:sldMkLst>
      </pc:sldChg>
      <pc:sldChg chg="add del">
        <pc:chgData name="Sara Tajik" userId="b9df4f4c-01c8-499b-a1e7-3978f70a0388" providerId="ADAL" clId="{D61C025D-428D-4E4E-8C7C-341AE8B2D831}" dt="2021-11-03T23:43:56.842" v="29" actId="47"/>
        <pc:sldMkLst>
          <pc:docMk/>
          <pc:sldMk cId="605317209" sldId="622"/>
        </pc:sldMkLst>
      </pc:sldChg>
      <pc:sldChg chg="add del">
        <pc:chgData name="Sara Tajik" userId="b9df4f4c-01c8-499b-a1e7-3978f70a0388" providerId="ADAL" clId="{D61C025D-428D-4E4E-8C7C-341AE8B2D831}" dt="2021-11-03T23:43:56.842" v="29" actId="47"/>
        <pc:sldMkLst>
          <pc:docMk/>
          <pc:sldMk cId="3717655357" sldId="709"/>
        </pc:sldMkLst>
      </pc:sldChg>
      <pc:sldChg chg="add del addCm delCm modCm">
        <pc:chgData name="Sara Tajik" userId="b9df4f4c-01c8-499b-a1e7-3978f70a0388" providerId="ADAL" clId="{D61C025D-428D-4E4E-8C7C-341AE8B2D831}" dt="2021-11-03T23:43:57.528" v="34"/>
        <pc:sldMkLst>
          <pc:docMk/>
          <pc:sldMk cId="396033806" sldId="710"/>
        </pc:sldMkLst>
      </pc:sldChg>
      <pc:sldChg chg="add del addCm delCm">
        <pc:chgData name="Sara Tajik" userId="b9df4f4c-01c8-499b-a1e7-3978f70a0388" providerId="ADAL" clId="{D61C025D-428D-4E4E-8C7C-341AE8B2D831}" dt="2021-11-03T23:45:02.556" v="44" actId="1589"/>
        <pc:sldMkLst>
          <pc:docMk/>
          <pc:sldMk cId="1222448996" sldId="711"/>
        </pc:sldMkLst>
      </pc:sldChg>
      <pc:sldChg chg="add del addCm delCm">
        <pc:chgData name="Sara Tajik" userId="b9df4f4c-01c8-499b-a1e7-3978f70a0388" providerId="ADAL" clId="{D61C025D-428D-4E4E-8C7C-341AE8B2D831}" dt="2021-11-03T23:43:58.132" v="38" actId="1592"/>
        <pc:sldMkLst>
          <pc:docMk/>
          <pc:sldMk cId="1789499660" sldId="712"/>
        </pc:sldMkLst>
      </pc:sldChg>
      <pc:sldChg chg="add del addCm delCm modCm">
        <pc:chgData name="Sara Tajik" userId="b9df4f4c-01c8-499b-a1e7-3978f70a0388" providerId="ADAL" clId="{D61C025D-428D-4E4E-8C7C-341AE8B2D831}" dt="2021-11-03T23:43:58.420" v="40"/>
        <pc:sldMkLst>
          <pc:docMk/>
          <pc:sldMk cId="2449434304" sldId="713"/>
        </pc:sldMkLst>
      </pc:sldChg>
      <pc:sldChg chg="add del addCm delCm modCm">
        <pc:chgData name="Sara Tajik" userId="b9df4f4c-01c8-499b-a1e7-3978f70a0388" providerId="ADAL" clId="{D61C025D-428D-4E4E-8C7C-341AE8B2D831}" dt="2021-11-03T23:44:42.661" v="43"/>
        <pc:sldMkLst>
          <pc:docMk/>
          <pc:sldMk cId="1775745472" sldId="714"/>
        </pc:sldMkLst>
      </pc:sldChg>
      <pc:sldChg chg="add del">
        <pc:chgData name="Sara Tajik" userId="b9df4f4c-01c8-499b-a1e7-3978f70a0388" providerId="ADAL" clId="{D61C025D-428D-4E4E-8C7C-341AE8B2D831}" dt="2021-11-03T23:43:56.675" v="28"/>
        <pc:sldMkLst>
          <pc:docMk/>
          <pc:sldMk cId="1559260057" sldId="715"/>
        </pc:sldMkLst>
      </pc:sldChg>
      <pc:sldChg chg="add del">
        <pc:chgData name="Sara Tajik" userId="b9df4f4c-01c8-499b-a1e7-3978f70a0388" providerId="ADAL" clId="{D61C025D-428D-4E4E-8C7C-341AE8B2D831}" dt="2021-11-03T23:43:56.675" v="28"/>
        <pc:sldMkLst>
          <pc:docMk/>
          <pc:sldMk cId="3912413461" sldId="716"/>
        </pc:sldMkLst>
      </pc:sldChg>
    </pc:docChg>
  </pc:docChgLst>
  <pc:docChgLst>
    <pc:chgData name="Rachel Day" userId="a1546b7b-d721-4b36-974b-0587548c0710" providerId="ADAL" clId="{033B3DB6-9F45-B941-8FF0-60A434E7C854}"/>
    <pc:docChg chg="undo custSel delSld modSld">
      <pc:chgData name="Rachel Day" userId="a1546b7b-d721-4b36-974b-0587548c0710" providerId="ADAL" clId="{033B3DB6-9F45-B941-8FF0-60A434E7C854}" dt="2021-11-24T20:40:05.585" v="822" actId="18331"/>
      <pc:docMkLst>
        <pc:docMk/>
      </pc:docMkLst>
      <pc:sldChg chg="addSp delSp modSp addCm">
        <pc:chgData name="Rachel Day" userId="a1546b7b-d721-4b36-974b-0587548c0710" providerId="ADAL" clId="{033B3DB6-9F45-B941-8FF0-60A434E7C854}" dt="2021-11-24T20:27:09.315" v="325" actId="1589"/>
        <pc:sldMkLst>
          <pc:docMk/>
          <pc:sldMk cId="1878066102" sldId="405"/>
        </pc:sldMkLst>
        <pc:spChg chg="mod">
          <ac:chgData name="Rachel Day" userId="a1546b7b-d721-4b36-974b-0587548c0710" providerId="ADAL" clId="{033B3DB6-9F45-B941-8FF0-60A434E7C854}" dt="2021-11-24T20:27:01.841" v="324" actId="1036"/>
          <ac:spMkLst>
            <pc:docMk/>
            <pc:sldMk cId="1878066102" sldId="405"/>
            <ac:spMk id="6" creationId="{0836B5F1-435E-A64F-A792-9BD5FADB2265}"/>
          </ac:spMkLst>
        </pc:spChg>
        <pc:spChg chg="mod">
          <ac:chgData name="Rachel Day" userId="a1546b7b-d721-4b36-974b-0587548c0710" providerId="ADAL" clId="{033B3DB6-9F45-B941-8FF0-60A434E7C854}" dt="2021-11-24T20:27:01.841" v="324" actId="1036"/>
          <ac:spMkLst>
            <pc:docMk/>
            <pc:sldMk cId="1878066102" sldId="405"/>
            <ac:spMk id="9" creationId="{09C739DC-6C18-D048-A818-60E40143C20E}"/>
          </ac:spMkLst>
        </pc:spChg>
        <pc:spChg chg="mod">
          <ac:chgData name="Rachel Day" userId="a1546b7b-d721-4b36-974b-0587548c0710" providerId="ADAL" clId="{033B3DB6-9F45-B941-8FF0-60A434E7C854}" dt="2021-11-24T20:27:01.841" v="324" actId="1036"/>
          <ac:spMkLst>
            <pc:docMk/>
            <pc:sldMk cId="1878066102" sldId="405"/>
            <ac:spMk id="10" creationId="{8FEC5D7B-9A5A-0E4E-839B-E81FF507EB28}"/>
          </ac:spMkLst>
        </pc:spChg>
        <pc:grpChg chg="del">
          <ac:chgData name="Rachel Day" userId="a1546b7b-d721-4b36-974b-0587548c0710" providerId="ADAL" clId="{033B3DB6-9F45-B941-8FF0-60A434E7C854}" dt="2021-11-24T20:25:04.421" v="273" actId="478"/>
          <ac:grpSpMkLst>
            <pc:docMk/>
            <pc:sldMk cId="1878066102" sldId="405"/>
            <ac:grpSpMk id="84" creationId="{231AD72D-03C0-AD4A-8055-AB546880596C}"/>
          </ac:grpSpMkLst>
        </pc:grpChg>
        <pc:grpChg chg="del">
          <ac:chgData name="Rachel Day" userId="a1546b7b-d721-4b36-974b-0587548c0710" providerId="ADAL" clId="{033B3DB6-9F45-B941-8FF0-60A434E7C854}" dt="2021-11-24T20:25:04.421" v="273" actId="478"/>
          <ac:grpSpMkLst>
            <pc:docMk/>
            <pc:sldMk cId="1878066102" sldId="405"/>
            <ac:grpSpMk id="237" creationId="{3E8ED264-4152-0B44-9495-EFF02F997E0A}"/>
          </ac:grpSpMkLst>
        </pc:grpChg>
        <pc:grpChg chg="del">
          <ac:chgData name="Rachel Day" userId="a1546b7b-d721-4b36-974b-0587548c0710" providerId="ADAL" clId="{033B3DB6-9F45-B941-8FF0-60A434E7C854}" dt="2021-11-24T20:25:04.421" v="273" actId="478"/>
          <ac:grpSpMkLst>
            <pc:docMk/>
            <pc:sldMk cId="1878066102" sldId="405"/>
            <ac:grpSpMk id="277" creationId="{E3EB7AA7-9F3E-7148-8F15-974EB2DB412B}"/>
          </ac:grpSpMkLst>
        </pc:grpChg>
        <pc:picChg chg="add mod modCrop">
          <ac:chgData name="Rachel Day" userId="a1546b7b-d721-4b36-974b-0587548c0710" providerId="ADAL" clId="{033B3DB6-9F45-B941-8FF0-60A434E7C854}" dt="2021-11-24T20:27:01.841" v="324" actId="1036"/>
          <ac:picMkLst>
            <pc:docMk/>
            <pc:sldMk cId="1878066102" sldId="405"/>
            <ac:picMk id="4" creationId="{3895F921-2172-6C40-B016-82C281B4D7EA}"/>
          </ac:picMkLst>
        </pc:picChg>
        <pc:picChg chg="mod">
          <ac:chgData name="Rachel Day" userId="a1546b7b-d721-4b36-974b-0587548c0710" providerId="ADAL" clId="{033B3DB6-9F45-B941-8FF0-60A434E7C854}" dt="2021-11-24T20:27:01.841" v="324" actId="1036"/>
          <ac:picMkLst>
            <pc:docMk/>
            <pc:sldMk cId="1878066102" sldId="405"/>
            <ac:picMk id="278" creationId="{21974439-6419-4EDB-A969-D6BC387E4890}"/>
          </ac:picMkLst>
        </pc:picChg>
      </pc:sldChg>
      <pc:sldChg chg="modSp addCm">
        <pc:chgData name="Rachel Day" userId="a1546b7b-d721-4b36-974b-0587548c0710" providerId="ADAL" clId="{033B3DB6-9F45-B941-8FF0-60A434E7C854}" dt="2021-11-24T20:13:16.359" v="76" actId="20577"/>
        <pc:sldMkLst>
          <pc:docMk/>
          <pc:sldMk cId="396033806" sldId="710"/>
        </pc:sldMkLst>
        <pc:spChg chg="mod">
          <ac:chgData name="Rachel Day" userId="a1546b7b-d721-4b36-974b-0587548c0710" providerId="ADAL" clId="{033B3DB6-9F45-B941-8FF0-60A434E7C854}" dt="2021-11-24T20:13:16.359" v="76" actId="20577"/>
          <ac:spMkLst>
            <pc:docMk/>
            <pc:sldMk cId="396033806" sldId="710"/>
            <ac:spMk id="23" creationId="{0F9BE979-C350-034C-B058-F7C28AEC6157}"/>
          </ac:spMkLst>
        </pc:spChg>
      </pc:sldChg>
      <pc:sldChg chg="delSp modSp">
        <pc:chgData name="Rachel Day" userId="a1546b7b-d721-4b36-974b-0587548c0710" providerId="ADAL" clId="{033B3DB6-9F45-B941-8FF0-60A434E7C854}" dt="2021-11-24T20:14:34.285" v="133" actId="1038"/>
        <pc:sldMkLst>
          <pc:docMk/>
          <pc:sldMk cId="1222448996" sldId="711"/>
        </pc:sldMkLst>
        <pc:spChg chg="mod">
          <ac:chgData name="Rachel Day" userId="a1546b7b-d721-4b36-974b-0587548c0710" providerId="ADAL" clId="{033B3DB6-9F45-B941-8FF0-60A434E7C854}" dt="2021-11-24T20:14:34.285" v="133" actId="1038"/>
          <ac:spMkLst>
            <pc:docMk/>
            <pc:sldMk cId="1222448996" sldId="711"/>
            <ac:spMk id="9" creationId="{F9F599F8-B1D2-4446-84CB-CFF23F9239A7}"/>
          </ac:spMkLst>
        </pc:spChg>
        <pc:spChg chg="mod">
          <ac:chgData name="Rachel Day" userId="a1546b7b-d721-4b36-974b-0587548c0710" providerId="ADAL" clId="{033B3DB6-9F45-B941-8FF0-60A434E7C854}" dt="2021-11-24T20:14:34.285" v="133" actId="1038"/>
          <ac:spMkLst>
            <pc:docMk/>
            <pc:sldMk cId="1222448996" sldId="711"/>
            <ac:spMk id="10" creationId="{7CC6EBCD-470F-0F46-8455-7E8AE54B5E7F}"/>
          </ac:spMkLst>
        </pc:spChg>
        <pc:picChg chg="mod">
          <ac:chgData name="Rachel Day" userId="a1546b7b-d721-4b36-974b-0587548c0710" providerId="ADAL" clId="{033B3DB6-9F45-B941-8FF0-60A434E7C854}" dt="2021-11-24T20:14:26.529" v="109" actId="1076"/>
          <ac:picMkLst>
            <pc:docMk/>
            <pc:sldMk cId="1222448996" sldId="711"/>
            <ac:picMk id="3" creationId="{0D8C91DB-16B7-407F-B6D5-72897CF0C894}"/>
          </ac:picMkLst>
        </pc:picChg>
        <pc:cxnChg chg="del">
          <ac:chgData name="Rachel Day" userId="a1546b7b-d721-4b36-974b-0587548c0710" providerId="ADAL" clId="{033B3DB6-9F45-B941-8FF0-60A434E7C854}" dt="2021-11-24T20:13:27.469" v="77" actId="478"/>
          <ac:cxnSpMkLst>
            <pc:docMk/>
            <pc:sldMk cId="1222448996" sldId="711"/>
            <ac:cxnSpMk id="11" creationId="{06A9D6C2-0849-C342-BD14-D8FA5778131D}"/>
          </ac:cxnSpMkLst>
        </pc:cxnChg>
      </pc:sldChg>
      <pc:sldChg chg="del modTransition addCm">
        <pc:chgData name="Rachel Day" userId="a1546b7b-d721-4b36-974b-0587548c0710" providerId="ADAL" clId="{033B3DB6-9F45-B941-8FF0-60A434E7C854}" dt="2021-11-24T20:27:41.701" v="326" actId="2696"/>
        <pc:sldMkLst>
          <pc:docMk/>
          <pc:sldMk cId="1789499660" sldId="712"/>
        </pc:sldMkLst>
      </pc:sldChg>
      <pc:sldChg chg="addSp delSp modSp addCm">
        <pc:chgData name="Rachel Day" userId="a1546b7b-d721-4b36-974b-0587548c0710" providerId="ADAL" clId="{033B3DB6-9F45-B941-8FF0-60A434E7C854}" dt="2021-11-24T20:32:27.441" v="457" actId="18131"/>
        <pc:sldMkLst>
          <pc:docMk/>
          <pc:sldMk cId="2449434304" sldId="713"/>
        </pc:sldMkLst>
        <pc:spChg chg="mod">
          <ac:chgData name="Rachel Day" userId="a1546b7b-d721-4b36-974b-0587548c0710" providerId="ADAL" clId="{033B3DB6-9F45-B941-8FF0-60A434E7C854}" dt="2021-11-24T20:16:30.157" v="141" actId="14100"/>
          <ac:spMkLst>
            <pc:docMk/>
            <pc:sldMk cId="2449434304" sldId="713"/>
            <ac:spMk id="4" creationId="{120F286E-B94E-6C4D-936C-4EBD455A1EE8}"/>
          </ac:spMkLst>
        </pc:spChg>
        <pc:spChg chg="mod">
          <ac:chgData name="Rachel Day" userId="a1546b7b-d721-4b36-974b-0587548c0710" providerId="ADAL" clId="{033B3DB6-9F45-B941-8FF0-60A434E7C854}" dt="2021-11-24T20:16:30.157" v="141" actId="14100"/>
          <ac:spMkLst>
            <pc:docMk/>
            <pc:sldMk cId="2449434304" sldId="713"/>
            <ac:spMk id="5" creationId="{65EC5C75-EEAF-EC43-A219-21274DB9C38F}"/>
          </ac:spMkLst>
        </pc:spChg>
        <pc:spChg chg="mod">
          <ac:chgData name="Rachel Day" userId="a1546b7b-d721-4b36-974b-0587548c0710" providerId="ADAL" clId="{033B3DB6-9F45-B941-8FF0-60A434E7C854}" dt="2021-11-24T20:16:46.885" v="144" actId="14100"/>
          <ac:spMkLst>
            <pc:docMk/>
            <pc:sldMk cId="2449434304" sldId="713"/>
            <ac:spMk id="8" creationId="{16DABF4D-2939-9E47-AAF0-2A20FD8C328F}"/>
          </ac:spMkLst>
        </pc:spChg>
        <pc:picChg chg="add mod modCrop">
          <ac:chgData name="Rachel Day" userId="a1546b7b-d721-4b36-974b-0587548c0710" providerId="ADAL" clId="{033B3DB6-9F45-B941-8FF0-60A434E7C854}" dt="2021-11-24T20:32:27.441" v="457" actId="18131"/>
          <ac:picMkLst>
            <pc:docMk/>
            <pc:sldMk cId="2449434304" sldId="713"/>
            <ac:picMk id="3" creationId="{C4A978BA-4108-B841-BAE7-77CEF59B4FC4}"/>
          </ac:picMkLst>
        </pc:picChg>
        <pc:picChg chg="del">
          <ac:chgData name="Rachel Day" userId="a1546b7b-d721-4b36-974b-0587548c0710" providerId="ADAL" clId="{033B3DB6-9F45-B941-8FF0-60A434E7C854}" dt="2021-11-24T20:16:03.567" v="137" actId="478"/>
          <ac:picMkLst>
            <pc:docMk/>
            <pc:sldMk cId="2449434304" sldId="713"/>
            <ac:picMk id="11" creationId="{FCB6C41E-B11E-3848-ABF6-A2ED614412FA}"/>
          </ac:picMkLst>
        </pc:picChg>
        <pc:picChg chg="del">
          <ac:chgData name="Rachel Day" userId="a1546b7b-d721-4b36-974b-0587548c0710" providerId="ADAL" clId="{033B3DB6-9F45-B941-8FF0-60A434E7C854}" dt="2021-11-24T20:16:02.140" v="136" actId="478"/>
          <ac:picMkLst>
            <pc:docMk/>
            <pc:sldMk cId="2449434304" sldId="713"/>
            <ac:picMk id="12" creationId="{DBB26A75-77DF-C442-98A6-F9B6E49ADC92}"/>
          </ac:picMkLst>
        </pc:picChg>
      </pc:sldChg>
      <pc:sldChg chg="addSp delSp modSp addCm">
        <pc:chgData name="Rachel Day" userId="a1546b7b-d721-4b36-974b-0587548c0710" providerId="ADAL" clId="{033B3DB6-9F45-B941-8FF0-60A434E7C854}" dt="2021-11-24T20:40:05.585" v="822" actId="18331"/>
        <pc:sldMkLst>
          <pc:docMk/>
          <pc:sldMk cId="1775745472" sldId="714"/>
        </pc:sldMkLst>
        <pc:spChg chg="add del mod">
          <ac:chgData name="Rachel Day" userId="a1546b7b-d721-4b36-974b-0587548c0710" providerId="ADAL" clId="{033B3DB6-9F45-B941-8FF0-60A434E7C854}" dt="2021-11-24T20:16:58.497" v="146" actId="478"/>
          <ac:spMkLst>
            <pc:docMk/>
            <pc:sldMk cId="1775745472" sldId="714"/>
            <ac:spMk id="3" creationId="{DFC8CBBF-866B-8D4A-B7F5-20FE8913CDDB}"/>
          </ac:spMkLst>
        </pc:spChg>
        <pc:spChg chg="add mod">
          <ac:chgData name="Rachel Day" userId="a1546b7b-d721-4b36-974b-0587548c0710" providerId="ADAL" clId="{033B3DB6-9F45-B941-8FF0-60A434E7C854}" dt="2021-11-24T20:35:32.074" v="704" actId="14100"/>
          <ac:spMkLst>
            <pc:docMk/>
            <pc:sldMk cId="1775745472" sldId="714"/>
            <ac:spMk id="5" creationId="{5ACA9FF9-498B-B64C-9005-345CDD285F9B}"/>
          </ac:spMkLst>
        </pc:spChg>
        <pc:spChg chg="del">
          <ac:chgData name="Rachel Day" userId="a1546b7b-d721-4b36-974b-0587548c0710" providerId="ADAL" clId="{033B3DB6-9F45-B941-8FF0-60A434E7C854}" dt="2021-11-24T20:24:11.248" v="272" actId="478"/>
          <ac:spMkLst>
            <pc:docMk/>
            <pc:sldMk cId="1775745472" sldId="714"/>
            <ac:spMk id="7" creationId="{40282B7F-16FC-4755-909D-8A2D260534C8}"/>
          </ac:spMkLst>
        </pc:spChg>
        <pc:spChg chg="add del mod">
          <ac:chgData name="Rachel Day" userId="a1546b7b-d721-4b36-974b-0587548c0710" providerId="ADAL" clId="{033B3DB6-9F45-B941-8FF0-60A434E7C854}" dt="2021-11-24T20:17:21.312" v="161" actId="478"/>
          <ac:spMkLst>
            <pc:docMk/>
            <pc:sldMk cId="1775745472" sldId="714"/>
            <ac:spMk id="8" creationId="{37981A5D-E256-AD4E-B1D0-75779E8CF7FF}"/>
          </ac:spMkLst>
        </pc:spChg>
        <pc:spChg chg="add del mod">
          <ac:chgData name="Rachel Day" userId="a1546b7b-d721-4b36-974b-0587548c0710" providerId="ADAL" clId="{033B3DB6-9F45-B941-8FF0-60A434E7C854}" dt="2021-11-24T20:17:10.415" v="160" actId="478"/>
          <ac:spMkLst>
            <pc:docMk/>
            <pc:sldMk cId="1775745472" sldId="714"/>
            <ac:spMk id="10" creationId="{38DE1CAE-B083-ED46-BA35-D4D40C096A34}"/>
          </ac:spMkLst>
        </pc:spChg>
        <pc:spChg chg="mod">
          <ac:chgData name="Rachel Day" userId="a1546b7b-d721-4b36-974b-0587548c0710" providerId="ADAL" clId="{033B3DB6-9F45-B941-8FF0-60A434E7C854}" dt="2021-11-24T20:38:57.922" v="761" actId="1036"/>
          <ac:spMkLst>
            <pc:docMk/>
            <pc:sldMk cId="1775745472" sldId="714"/>
            <ac:spMk id="11" creationId="{3DA13742-C3B3-4827-B028-79C26E7E8B15}"/>
          </ac:spMkLst>
        </pc:spChg>
        <pc:spChg chg="mod">
          <ac:chgData name="Rachel Day" userId="a1546b7b-d721-4b36-974b-0587548c0710" providerId="ADAL" clId="{033B3DB6-9F45-B941-8FF0-60A434E7C854}" dt="2021-11-24T20:39:45.699" v="802" actId="948"/>
          <ac:spMkLst>
            <pc:docMk/>
            <pc:sldMk cId="1775745472" sldId="714"/>
            <ac:spMk id="13" creationId="{5A9E1920-9F52-4876-AE76-15B8A9BC598C}"/>
          </ac:spMkLst>
        </pc:spChg>
        <pc:spChg chg="mod">
          <ac:chgData name="Rachel Day" userId="a1546b7b-d721-4b36-974b-0587548c0710" providerId="ADAL" clId="{033B3DB6-9F45-B941-8FF0-60A434E7C854}" dt="2021-11-24T20:39:52.363" v="820" actId="1036"/>
          <ac:spMkLst>
            <pc:docMk/>
            <pc:sldMk cId="1775745472" sldId="714"/>
            <ac:spMk id="15" creationId="{5CE2AE0E-3B0C-4ED2-8ECA-7245C5283EE8}"/>
          </ac:spMkLst>
        </pc:spChg>
        <pc:spChg chg="mod">
          <ac:chgData name="Rachel Day" userId="a1546b7b-d721-4b36-974b-0587548c0710" providerId="ADAL" clId="{033B3DB6-9F45-B941-8FF0-60A434E7C854}" dt="2021-11-24T20:38:35.265" v="729" actId="1035"/>
          <ac:spMkLst>
            <pc:docMk/>
            <pc:sldMk cId="1775745472" sldId="714"/>
            <ac:spMk id="21" creationId="{FA3920B5-B288-4279-A0B3-0B82F184CDF6}"/>
          </ac:spMkLst>
        </pc:spChg>
        <pc:picChg chg="del">
          <ac:chgData name="Rachel Day" userId="a1546b7b-d721-4b36-974b-0587548c0710" providerId="ADAL" clId="{033B3DB6-9F45-B941-8FF0-60A434E7C854}" dt="2021-11-24T20:16:56.567" v="145" actId="478"/>
          <ac:picMkLst>
            <pc:docMk/>
            <pc:sldMk cId="1775745472" sldId="714"/>
            <ac:picMk id="6" creationId="{9C3380B9-2C1F-43F3-BCBE-6DD03A22BB58}"/>
          </ac:picMkLst>
        </pc:picChg>
        <pc:picChg chg="mod">
          <ac:chgData name="Rachel Day" userId="a1546b7b-d721-4b36-974b-0587548c0710" providerId="ADAL" clId="{033B3DB6-9F45-B941-8FF0-60A434E7C854}" dt="2021-11-24T20:38:43.373" v="740" actId="1035"/>
          <ac:picMkLst>
            <pc:docMk/>
            <pc:sldMk cId="1775745472" sldId="714"/>
            <ac:picMk id="9" creationId="{91EBADA7-195C-4903-B33F-CD768F1AD07B}"/>
          </ac:picMkLst>
        </pc:picChg>
        <pc:picChg chg="add mod modCrop">
          <ac:chgData name="Rachel Day" userId="a1546b7b-d721-4b36-974b-0587548c0710" providerId="ADAL" clId="{033B3DB6-9F45-B941-8FF0-60A434E7C854}" dt="2021-11-24T20:40:05.585" v="822" actId="18331"/>
          <ac:picMkLst>
            <pc:docMk/>
            <pc:sldMk cId="1775745472" sldId="714"/>
            <ac:picMk id="14" creationId="{B3E94502-B149-4E4D-AA91-7F3B894F0DEB}"/>
          </ac:picMkLst>
        </pc:picChg>
        <pc:picChg chg="mod">
          <ac:chgData name="Rachel Day" userId="a1546b7b-d721-4b36-974b-0587548c0710" providerId="ADAL" clId="{033B3DB6-9F45-B941-8FF0-60A434E7C854}" dt="2021-11-24T20:38:54.592" v="760" actId="1035"/>
          <ac:picMkLst>
            <pc:docMk/>
            <pc:sldMk cId="1775745472" sldId="714"/>
            <ac:picMk id="17" creationId="{4C1FDAAA-65F9-4407-B5C1-5A0680D367B5}"/>
          </ac:picMkLst>
        </pc:picChg>
        <pc:picChg chg="mod">
          <ac:chgData name="Rachel Day" userId="a1546b7b-d721-4b36-974b-0587548c0710" providerId="ADAL" clId="{033B3DB6-9F45-B941-8FF0-60A434E7C854}" dt="2021-11-24T20:39:52.363" v="820" actId="1036"/>
          <ac:picMkLst>
            <pc:docMk/>
            <pc:sldMk cId="1775745472" sldId="714"/>
            <ac:picMk id="19" creationId="{B83E0603-107C-495C-B968-0A9CE7F498AE}"/>
          </ac:picMkLst>
        </pc:picChg>
        <pc:picChg chg="mod modCrop">
          <ac:chgData name="Rachel Day" userId="a1546b7b-d721-4b36-974b-0587548c0710" providerId="ADAL" clId="{033B3DB6-9F45-B941-8FF0-60A434E7C854}" dt="2021-11-24T20:38:33.294" v="727" actId="14100"/>
          <ac:picMkLst>
            <pc:docMk/>
            <pc:sldMk cId="1775745472" sldId="714"/>
            <ac:picMk id="9218" creationId="{F97A5436-BA94-47B3-9DC2-FFF8E07B72C0}"/>
          </ac:picMkLst>
        </pc:picChg>
      </pc:sldChg>
      <pc:sldChg chg="addSp delSp modSp">
        <pc:chgData name="Rachel Day" userId="a1546b7b-d721-4b36-974b-0587548c0710" providerId="ADAL" clId="{033B3DB6-9F45-B941-8FF0-60A434E7C854}" dt="2021-11-24T20:30:24.525" v="388" actId="1076"/>
        <pc:sldMkLst>
          <pc:docMk/>
          <pc:sldMk cId="1559260057" sldId="715"/>
        </pc:sldMkLst>
        <pc:spChg chg="del">
          <ac:chgData name="Rachel Day" userId="a1546b7b-d721-4b36-974b-0587548c0710" providerId="ADAL" clId="{033B3DB6-9F45-B941-8FF0-60A434E7C854}" dt="2021-11-24T20:17:44.990" v="166" actId="478"/>
          <ac:spMkLst>
            <pc:docMk/>
            <pc:sldMk cId="1559260057" sldId="715"/>
            <ac:spMk id="2" creationId="{EDCAB44F-6F89-4E92-A36A-22BCE67F37A3}"/>
          </ac:spMkLst>
        </pc:spChg>
        <pc:spChg chg="add mod">
          <ac:chgData name="Rachel Day" userId="a1546b7b-d721-4b36-974b-0587548c0710" providerId="ADAL" clId="{033B3DB6-9F45-B941-8FF0-60A434E7C854}" dt="2021-11-24T20:22:19.580" v="244" actId="14100"/>
          <ac:spMkLst>
            <pc:docMk/>
            <pc:sldMk cId="1559260057" sldId="715"/>
            <ac:spMk id="3" creationId="{16B8C8D8-C882-7441-9AF2-A7573F330BF4}"/>
          </ac:spMkLst>
        </pc:spChg>
        <pc:spChg chg="mod">
          <ac:chgData name="Rachel Day" userId="a1546b7b-d721-4b36-974b-0587548c0710" providerId="ADAL" clId="{033B3DB6-9F45-B941-8FF0-60A434E7C854}" dt="2021-11-24T20:22:19.580" v="244" actId="14100"/>
          <ac:spMkLst>
            <pc:docMk/>
            <pc:sldMk cId="1559260057" sldId="715"/>
            <ac:spMk id="5" creationId="{014ECA3C-9B25-477F-84DE-37AF46E3BC7D}"/>
          </ac:spMkLst>
        </pc:spChg>
        <pc:spChg chg="mod">
          <ac:chgData name="Rachel Day" userId="a1546b7b-d721-4b36-974b-0587548c0710" providerId="ADAL" clId="{033B3DB6-9F45-B941-8FF0-60A434E7C854}" dt="2021-11-24T20:29:00.435" v="338" actId="14100"/>
          <ac:spMkLst>
            <pc:docMk/>
            <pc:sldMk cId="1559260057" sldId="715"/>
            <ac:spMk id="6" creationId="{E73BC1EE-0AD4-443E-BA1D-CB7865D87516}"/>
          </ac:spMkLst>
        </pc:spChg>
        <pc:spChg chg="mod">
          <ac:chgData name="Rachel Day" userId="a1546b7b-d721-4b36-974b-0587548c0710" providerId="ADAL" clId="{033B3DB6-9F45-B941-8FF0-60A434E7C854}" dt="2021-11-24T20:22:49.531" v="255" actId="1035"/>
          <ac:spMkLst>
            <pc:docMk/>
            <pc:sldMk cId="1559260057" sldId="715"/>
            <ac:spMk id="10" creationId="{2C432C5E-207B-444D-BC2D-C1F62E99E566}"/>
          </ac:spMkLst>
        </pc:spChg>
        <pc:spChg chg="mod">
          <ac:chgData name="Rachel Day" userId="a1546b7b-d721-4b36-974b-0587548c0710" providerId="ADAL" clId="{033B3DB6-9F45-B941-8FF0-60A434E7C854}" dt="2021-11-24T20:22:49.531" v="255" actId="1035"/>
          <ac:spMkLst>
            <pc:docMk/>
            <pc:sldMk cId="1559260057" sldId="715"/>
            <ac:spMk id="11" creationId="{FDD43895-CF08-1F42-9178-C626F9056F2D}"/>
          </ac:spMkLst>
        </pc:spChg>
        <pc:grpChg chg="add mod">
          <ac:chgData name="Rachel Day" userId="a1546b7b-d721-4b36-974b-0587548c0710" providerId="ADAL" clId="{033B3DB6-9F45-B941-8FF0-60A434E7C854}" dt="2021-11-24T20:30:24.525" v="388" actId="1076"/>
          <ac:grpSpMkLst>
            <pc:docMk/>
            <pc:sldMk cId="1559260057" sldId="715"/>
            <ac:grpSpMk id="7" creationId="{FDF52166-6DB6-A943-A4BC-78E233E3D8DF}"/>
          </ac:grpSpMkLst>
        </pc:grpChg>
        <pc:picChg chg="mod">
          <ac:chgData name="Rachel Day" userId="a1546b7b-d721-4b36-974b-0587548c0710" providerId="ADAL" clId="{033B3DB6-9F45-B941-8FF0-60A434E7C854}" dt="2021-11-24T20:22:49.531" v="255" actId="1035"/>
          <ac:picMkLst>
            <pc:docMk/>
            <pc:sldMk cId="1559260057" sldId="715"/>
            <ac:picMk id="4" creationId="{02F85BFF-74CF-2849-B944-F67A14EFFB51}"/>
          </ac:picMkLst>
        </pc:picChg>
        <pc:picChg chg="mod modCrop">
          <ac:chgData name="Rachel Day" userId="a1546b7b-d721-4b36-974b-0587548c0710" providerId="ADAL" clId="{033B3DB6-9F45-B941-8FF0-60A434E7C854}" dt="2021-11-24T20:22:35.403" v="246" actId="732"/>
          <ac:picMkLst>
            <pc:docMk/>
            <pc:sldMk cId="1559260057" sldId="715"/>
            <ac:picMk id="8" creationId="{6F34DC48-65C9-8B46-8D2E-B8BC4265CC22}"/>
          </ac:picMkLst>
        </pc:picChg>
        <pc:picChg chg="mod">
          <ac:chgData name="Rachel Day" userId="a1546b7b-d721-4b36-974b-0587548c0710" providerId="ADAL" clId="{033B3DB6-9F45-B941-8FF0-60A434E7C854}" dt="2021-11-24T20:30:02.845" v="376" actId="1035"/>
          <ac:picMkLst>
            <pc:docMk/>
            <pc:sldMk cId="1559260057" sldId="715"/>
            <ac:picMk id="16" creationId="{CD312980-6AA3-4342-8F2F-B771F63B5072}"/>
          </ac:picMkLst>
        </pc:picChg>
        <pc:picChg chg="mod">
          <ac:chgData name="Rachel Day" userId="a1546b7b-d721-4b36-974b-0587548c0710" providerId="ADAL" clId="{033B3DB6-9F45-B941-8FF0-60A434E7C854}" dt="2021-11-24T20:29:48.998" v="373" actId="164"/>
          <ac:picMkLst>
            <pc:docMk/>
            <pc:sldMk cId="1559260057" sldId="715"/>
            <ac:picMk id="18" creationId="{AD6E74DA-5B00-4382-B8B8-8704B70B6031}"/>
          </ac:picMkLst>
        </pc:picChg>
        <pc:picChg chg="mod">
          <ac:chgData name="Rachel Day" userId="a1546b7b-d721-4b36-974b-0587548c0710" providerId="ADAL" clId="{033B3DB6-9F45-B941-8FF0-60A434E7C854}" dt="2021-11-24T20:30:16.553" v="387" actId="1036"/>
          <ac:picMkLst>
            <pc:docMk/>
            <pc:sldMk cId="1559260057" sldId="715"/>
            <ac:picMk id="20" creationId="{EEC61424-1006-4704-A029-2DB0C7CBB59E}"/>
          </ac:picMkLst>
        </pc:picChg>
        <pc:picChg chg="mod">
          <ac:chgData name="Rachel Day" userId="a1546b7b-d721-4b36-974b-0587548c0710" providerId="ADAL" clId="{033B3DB6-9F45-B941-8FF0-60A434E7C854}" dt="2021-11-24T20:29:48.998" v="373" actId="164"/>
          <ac:picMkLst>
            <pc:docMk/>
            <pc:sldMk cId="1559260057" sldId="715"/>
            <ac:picMk id="22" creationId="{CC923C5A-4748-4127-BA6A-3E807E1820D4}"/>
          </ac:picMkLst>
        </pc:picChg>
      </pc:sldChg>
      <pc:sldChg chg="delSp modSp">
        <pc:chgData name="Rachel Day" userId="a1546b7b-d721-4b36-974b-0587548c0710" providerId="ADAL" clId="{033B3DB6-9F45-B941-8FF0-60A434E7C854}" dt="2021-11-24T20:31:24.849" v="451" actId="1035"/>
        <pc:sldMkLst>
          <pc:docMk/>
          <pc:sldMk cId="3912413461" sldId="716"/>
        </pc:sldMkLst>
        <pc:spChg chg="del">
          <ac:chgData name="Rachel Day" userId="a1546b7b-d721-4b36-974b-0587548c0710" providerId="ADAL" clId="{033B3DB6-9F45-B941-8FF0-60A434E7C854}" dt="2021-11-24T20:23:57.519" v="271" actId="478"/>
          <ac:spMkLst>
            <pc:docMk/>
            <pc:sldMk cId="3912413461" sldId="716"/>
            <ac:spMk id="20" creationId="{090AF0FC-1DCE-4B13-9EA7-CCD5CFB4C2DF}"/>
          </ac:spMkLst>
        </pc:spChg>
        <pc:graphicFrameChg chg="mod modGraphic">
          <ac:chgData name="Rachel Day" userId="a1546b7b-d721-4b36-974b-0587548c0710" providerId="ADAL" clId="{033B3DB6-9F45-B941-8FF0-60A434E7C854}" dt="2021-11-24T20:31:09.485" v="423" actId="1036"/>
          <ac:graphicFrameMkLst>
            <pc:docMk/>
            <pc:sldMk cId="3912413461" sldId="716"/>
            <ac:graphicFrameMk id="33" creationId="{EA8DD01C-D18C-8C40-A3B7-1A09489C9AE3}"/>
          </ac:graphicFrameMkLst>
        </pc:graphicFrameChg>
        <pc:graphicFrameChg chg="mod modGraphic">
          <ac:chgData name="Rachel Day" userId="a1546b7b-d721-4b36-974b-0587548c0710" providerId="ADAL" clId="{033B3DB6-9F45-B941-8FF0-60A434E7C854}" dt="2021-11-24T20:31:18.450" v="443" actId="1035"/>
          <ac:graphicFrameMkLst>
            <pc:docMk/>
            <pc:sldMk cId="3912413461" sldId="716"/>
            <ac:graphicFrameMk id="34" creationId="{83CDAC89-8DF8-4344-815B-4ABAF6AA611F}"/>
          </ac:graphicFrameMkLst>
        </pc:graphicFrameChg>
        <pc:picChg chg="mod">
          <ac:chgData name="Rachel Day" userId="a1546b7b-d721-4b36-974b-0587548c0710" providerId="ADAL" clId="{033B3DB6-9F45-B941-8FF0-60A434E7C854}" dt="2021-11-24T20:31:24.849" v="451" actId="1035"/>
          <ac:picMkLst>
            <pc:docMk/>
            <pc:sldMk cId="3912413461" sldId="716"/>
            <ac:picMk id="4" creationId="{8A65362D-FC81-4F4A-99DE-6CF2B290AD57}"/>
          </ac:picMkLst>
        </pc:picChg>
        <pc:picChg chg="mod">
          <ac:chgData name="Rachel Day" userId="a1546b7b-d721-4b36-974b-0587548c0710" providerId="ADAL" clId="{033B3DB6-9F45-B941-8FF0-60A434E7C854}" dt="2021-11-24T20:31:24.849" v="451" actId="1035"/>
          <ac:picMkLst>
            <pc:docMk/>
            <pc:sldMk cId="3912413461" sldId="716"/>
            <ac:picMk id="6" creationId="{37FF5770-82CB-4200-883D-73A3847DC1C9}"/>
          </ac:picMkLst>
        </pc:picChg>
        <pc:picChg chg="mod">
          <ac:chgData name="Rachel Day" userId="a1546b7b-d721-4b36-974b-0587548c0710" providerId="ADAL" clId="{033B3DB6-9F45-B941-8FF0-60A434E7C854}" dt="2021-11-24T20:31:24.849" v="451" actId="1035"/>
          <ac:picMkLst>
            <pc:docMk/>
            <pc:sldMk cId="3912413461" sldId="716"/>
            <ac:picMk id="24" creationId="{E1A316AF-349B-B943-9657-8EB670F4249F}"/>
          </ac:picMkLst>
        </pc:picChg>
        <pc:picChg chg="mod">
          <ac:chgData name="Rachel Day" userId="a1546b7b-d721-4b36-974b-0587548c0710" providerId="ADAL" clId="{033B3DB6-9F45-B941-8FF0-60A434E7C854}" dt="2021-11-24T20:31:24.849" v="451" actId="1035"/>
          <ac:picMkLst>
            <pc:docMk/>
            <pc:sldMk cId="3912413461" sldId="716"/>
            <ac:picMk id="26" creationId="{C41FFE04-9288-8049-81D0-94A3689F715F}"/>
          </ac:picMkLst>
        </pc:picChg>
        <pc:picChg chg="mod">
          <ac:chgData name="Rachel Day" userId="a1546b7b-d721-4b36-974b-0587548c0710" providerId="ADAL" clId="{033B3DB6-9F45-B941-8FF0-60A434E7C854}" dt="2021-11-24T20:31:24.849" v="451" actId="1035"/>
          <ac:picMkLst>
            <pc:docMk/>
            <pc:sldMk cId="3912413461" sldId="716"/>
            <ac:picMk id="30" creationId="{0AC1AEA8-C846-7D4F-8CDD-1C240790636A}"/>
          </ac:picMkLst>
        </pc:picChg>
      </pc:sldChg>
      <pc:sldMasterChg chg="delSldLayout">
        <pc:chgData name="Rachel Day" userId="a1546b7b-d721-4b36-974b-0587548c0710" providerId="ADAL" clId="{033B3DB6-9F45-B941-8FF0-60A434E7C854}" dt="2021-11-24T20:27:41.702" v="327" actId="2696"/>
        <pc:sldMasterMkLst>
          <pc:docMk/>
          <pc:sldMasterMk cId="2990886135" sldId="2147483661"/>
        </pc:sldMasterMkLst>
        <pc:sldLayoutChg chg="del">
          <pc:chgData name="Rachel Day" userId="a1546b7b-d721-4b36-974b-0587548c0710" providerId="ADAL" clId="{033B3DB6-9F45-B941-8FF0-60A434E7C854}" dt="2021-11-24T20:27:41.702" v="327" actId="2696"/>
          <pc:sldLayoutMkLst>
            <pc:docMk/>
            <pc:sldMasterMk cId="2990886135" sldId="2147483661"/>
            <pc:sldLayoutMk cId="787923824" sldId="214748368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B32B1-692D-4521-A9EB-4D94B00C2B5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8736F-AF74-4DE3-81D7-09FDE9F90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43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8736F-AF74-4DE3-81D7-09FDE9F90B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31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8736F-AF74-4DE3-81D7-09FDE9F90B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19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8736F-AF74-4DE3-81D7-09FDE9F90B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04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0C3BF3-BFDF-4409-986C-C9B541E78B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583" y="1467615"/>
            <a:ext cx="6582835" cy="288181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4165600"/>
            <a:ext cx="12192000" cy="78469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ts val="3600"/>
              </a:lnSpc>
              <a:defRPr sz="3200" b="1" baseline="0"/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1"/>
          </p:nvPr>
        </p:nvSpPr>
        <p:spPr>
          <a:xfrm>
            <a:off x="0" y="4649178"/>
            <a:ext cx="12192000" cy="110138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ts val="2800"/>
              </a:lnSpc>
              <a:spcBef>
                <a:spcPts val="0"/>
              </a:spcBef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510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71934" cy="610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0" y="6106026"/>
            <a:ext cx="11442032" cy="751974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ts val="2800"/>
              </a:lnSpc>
              <a:buNone/>
              <a:defRPr sz="2400" b="1" cap="all" spc="15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FOOTER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120066" y="0"/>
            <a:ext cx="6071934" cy="610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38B09-A299-47E3-8231-A353D87305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42032" y="6223394"/>
            <a:ext cx="504162" cy="498082"/>
          </a:xfrm>
        </p:spPr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30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830679" cy="3025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0" y="6106026"/>
            <a:ext cx="11442032" cy="751974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ts val="2800"/>
              </a:lnSpc>
              <a:buNone/>
              <a:defRPr sz="2400" b="1" cap="all" spc="15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FOOTER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3074070"/>
            <a:ext cx="4830679" cy="3025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583529" y="0"/>
            <a:ext cx="3608471" cy="6100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896852" y="0"/>
            <a:ext cx="3633537" cy="6100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246BE5-5A4F-42BA-B89C-183A34517B9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442032" y="6223394"/>
            <a:ext cx="504162" cy="498082"/>
          </a:xfrm>
        </p:spPr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550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hoto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252847"/>
            <a:ext cx="12192000" cy="47267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F56CFC-FACD-4408-B253-4D372C8D9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D721CF-8514-448E-89BA-68EAAA8A62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F8FB09-98AF-4E5E-86BE-0B6FFBD1F20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498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791621" y="1668582"/>
            <a:ext cx="6608763" cy="283207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latin typeface="BentonSansCond Medium" panose="02000606020000020004" pitchFamily="50" charset="0"/>
              </a:defRPr>
            </a:lvl1pPr>
            <a:lvl2pPr marL="342892" indent="0" algn="ctr">
              <a:buNone/>
              <a:defRPr sz="1800">
                <a:latin typeface="BentonSansCond Medium" panose="02000606020000020004" pitchFamily="50" charset="0"/>
              </a:defRPr>
            </a:lvl2pPr>
            <a:lvl3pPr marL="685783" indent="0" algn="ctr">
              <a:buNone/>
              <a:defRPr sz="1800">
                <a:latin typeface="BentonSansCond Medium" panose="02000606020000020004" pitchFamily="50" charset="0"/>
              </a:defRPr>
            </a:lvl3pPr>
            <a:lvl4pPr marL="1028675" indent="0" algn="ctr">
              <a:buNone/>
              <a:defRPr sz="1800">
                <a:latin typeface="BentonSansCond Medium" panose="02000606020000020004" pitchFamily="50" charset="0"/>
              </a:defRPr>
            </a:lvl4pPr>
            <a:lvl5pPr marL="1371566" indent="0" algn="ctr">
              <a:buNone/>
              <a:defRPr sz="1800">
                <a:latin typeface="BentonSansCond Medium" panose="02000606020000020004" pitchFamily="50" charset="0"/>
              </a:defRPr>
            </a:lvl5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1F74C-B030-4F9F-901A-8278307799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279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367B0-7EB1-495A-A670-12AA58CDF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EEBDD0-1885-468A-9C0A-1C8D7686721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0509E-E923-4E47-9547-F567961D57D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FF295C5-A748-49EE-B337-21182885528B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59403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5"/>
          </p:nvPr>
        </p:nvSpPr>
        <p:spPr>
          <a:xfrm>
            <a:off x="476251" y="1484313"/>
            <a:ext cx="11239500" cy="4489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72F8BA-0213-4C41-BD14-91A9690D2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A8BAE7-D35B-4186-BF8C-D28350AC68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56AA7-30E0-4256-9C15-20638151A62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B142DA8-67A4-4FE6-8FEC-593ACC5BE21A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65871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420014" y="1543791"/>
            <a:ext cx="2274127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832683" y="1543791"/>
            <a:ext cx="2274127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245353" y="1543791"/>
            <a:ext cx="2274127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420014" y="3762497"/>
            <a:ext cx="2274127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832683" y="3762497"/>
            <a:ext cx="2274127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245353" y="3762497"/>
            <a:ext cx="2274127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BB5F79-CD79-4BDA-8B19-B34E380DD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788CC8-87CF-43DA-83DC-D397A48B960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4374A-B437-4929-869B-8E6889DF643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DEADBAC-3E08-44D7-9D93-4EFBC479F59F}"/>
              </a:ext>
            </a:extLst>
          </p:cNvPr>
          <p:cNvSpPr>
            <a:spLocks noGrp="1"/>
          </p:cNvSpPr>
          <p:nvPr>
            <p:ph type="subTitle" idx="20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0426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0020" y="1917864"/>
            <a:ext cx="3423477" cy="3140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345380" y="1917864"/>
            <a:ext cx="3423477" cy="3140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930736" y="1917864"/>
            <a:ext cx="3423477" cy="3140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A8E759-D99D-4C9D-B5FE-84A56F9A1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9FE236-0BC5-4DCA-BF2C-947B6BE77DD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9F0FE-8ABC-4387-AE02-5DF58454DE2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9CDF134-6BCA-4222-B0BB-7803F3420FB9}"/>
              </a:ext>
            </a:extLst>
          </p:cNvPr>
          <p:cNvSpPr>
            <a:spLocks noGrp="1"/>
          </p:cNvSpPr>
          <p:nvPr>
            <p:ph type="subTitle" idx="20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18103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78567" y="1501775"/>
            <a:ext cx="1725880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964535" y="1501781"/>
            <a:ext cx="2779052" cy="2085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270173" y="1502228"/>
            <a:ext cx="1725880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8156144" y="1501781"/>
            <a:ext cx="2828533" cy="2085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078567" y="3862986"/>
            <a:ext cx="1725880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2964535" y="3862992"/>
            <a:ext cx="2779052" cy="2085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270173" y="3863439"/>
            <a:ext cx="1725880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156144" y="3862992"/>
            <a:ext cx="2828533" cy="2085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A9004-32AB-42CB-A6E3-ED48AE193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5906C1-27D9-4CE8-8C56-86348DFB7EE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3D9FE-7684-4E87-9D17-0B1236267EF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8F7A2BC0-7921-4908-B338-0840AAA8ED80}"/>
              </a:ext>
            </a:extLst>
          </p:cNvPr>
          <p:cNvSpPr>
            <a:spLocks noGrp="1"/>
          </p:cNvSpPr>
          <p:nvPr>
            <p:ph type="subTitle" idx="25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72950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46270" y="1549728"/>
            <a:ext cx="3289465" cy="43048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972297" y="1549728"/>
            <a:ext cx="3978235" cy="18169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087101" y="1549728"/>
            <a:ext cx="3412985" cy="43048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3972297" y="3491351"/>
            <a:ext cx="3978235" cy="23631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E60332-6FCC-4C90-B213-DB98777D1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D4BEC0-9DEE-402D-84FB-D68BF08474E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60860-C9D5-4B84-B52A-09424C62463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7A0A556-DE00-47D4-9CCE-740FAC131517}"/>
              </a:ext>
            </a:extLst>
          </p:cNvPr>
          <p:cNvSpPr>
            <a:spLocks noGrp="1"/>
          </p:cNvSpPr>
          <p:nvPr>
            <p:ph type="subTitle" idx="19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737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996" y="1825630"/>
            <a:ext cx="10490008" cy="4052661"/>
          </a:xfrm>
          <a:prstGeom prst="rect">
            <a:avLst/>
          </a:prstGeo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5FAAC-1AAD-42CC-B795-0456DE1A25A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CLICK TO EDIT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D889C9F-1D39-4017-93CC-1B7ADAB4694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65E98AB-6607-49BB-B2F5-0A6FE4CC0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9397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FAE954-CAB4-47C4-BD83-22F7F1FBA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06188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35D446C-EF9D-4500-96F8-704F8B4C5FD9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0" y="5868403"/>
            <a:ext cx="12192000" cy="9895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2000">
                <a:latin typeface="+mn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First Last Name, Title, Phone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31A572-2C85-46AA-891B-4F12B9BC6F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88828"/>
            <a:ext cx="12192000" cy="492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12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4269" y="1334730"/>
            <a:ext cx="5844208" cy="45435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800"/>
              </a:spcBef>
              <a:defRPr sz="2000"/>
            </a:lvl1pPr>
            <a:lvl2pPr>
              <a:lnSpc>
                <a:spcPts val="2400"/>
              </a:lnSpc>
              <a:spcBef>
                <a:spcPts val="800"/>
              </a:spcBef>
              <a:defRPr sz="2000"/>
            </a:lvl2pPr>
            <a:lvl3pPr>
              <a:lnSpc>
                <a:spcPts val="2400"/>
              </a:lnSpc>
              <a:spcBef>
                <a:spcPts val="800"/>
              </a:spcBef>
              <a:defRPr sz="2000"/>
            </a:lvl3pPr>
            <a:lvl4pPr>
              <a:lnSpc>
                <a:spcPts val="2400"/>
              </a:lnSpc>
              <a:spcBef>
                <a:spcPts val="800"/>
              </a:spcBef>
              <a:defRPr sz="2000"/>
            </a:lvl4pPr>
            <a:lvl5pPr>
              <a:lnSpc>
                <a:spcPts val="2400"/>
              </a:lnSpc>
              <a:spcBef>
                <a:spcPts val="800"/>
              </a:spcBef>
              <a:defRPr sz="2000"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5492753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23D0F4-08BE-4F80-B850-2F990609A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270" y="0"/>
            <a:ext cx="5844208" cy="100289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50E53-9A34-43EB-9097-D100F7142DA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834269" y="6223394"/>
            <a:ext cx="5844208" cy="498081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8904EB1-2A0E-42D0-BF58-D613F4DB6B28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5834270" y="716295"/>
            <a:ext cx="5844208" cy="88390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ts val="29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36100A-9BC9-6442-A63D-C78BE37A09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36" y="6223393"/>
            <a:ext cx="1382273" cy="49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3574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en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996" y="1825630"/>
            <a:ext cx="10490008" cy="40526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800"/>
              </a:spcBef>
              <a:defRPr sz="2000"/>
            </a:lvl1pPr>
            <a:lvl2pPr>
              <a:lnSpc>
                <a:spcPts val="2400"/>
              </a:lnSpc>
              <a:spcBef>
                <a:spcPts val="800"/>
              </a:spcBef>
              <a:defRPr sz="2000"/>
            </a:lvl2pPr>
            <a:lvl3pPr>
              <a:lnSpc>
                <a:spcPts val="2400"/>
              </a:lnSpc>
              <a:spcBef>
                <a:spcPts val="800"/>
              </a:spcBef>
              <a:defRPr sz="2000"/>
            </a:lvl3pPr>
            <a:lvl4pPr>
              <a:lnSpc>
                <a:spcPts val="2400"/>
              </a:lnSpc>
              <a:spcBef>
                <a:spcPts val="800"/>
              </a:spcBef>
              <a:defRPr sz="2000"/>
            </a:lvl4pPr>
            <a:lvl5pPr>
              <a:lnSpc>
                <a:spcPts val="2400"/>
              </a:lnSpc>
              <a:spcBef>
                <a:spcPts val="800"/>
              </a:spcBef>
              <a:defRPr sz="20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9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5FAAC-1AAD-42CC-B795-0456DE1A25A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CLICK TO EDIT FOOTER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65E98AB-6607-49BB-B2F5-0A6FE4CC0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76617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2A333-B403-431E-B39A-EA84FBA83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00AF05-10CB-484B-B279-35CF6994B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31F2E-DDBA-4F04-9BE2-A04818608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4DBD5-7E81-4B57-B262-1826D03E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1CD83-6E71-4BE2-8207-93B6F01AC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719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24556-5B2C-42E3-8962-63E6FED3A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7E929-A1C2-4115-9917-CCEA3C294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48A92-991D-4F5C-BA53-FB306F72EF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28A20-9990-41BC-9E3E-AD2675888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7A811-D9AF-44FE-9D9C-BE8858EA0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450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8929F-8B8F-4C06-BB24-897BB9EC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3C4C7-F112-4677-8E33-6DC1E8A15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D97F6-4EE4-405F-B001-02D84166A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FE1D0-2323-49A1-882D-96143AA6C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0F1FB-5933-4936-876A-D23F78244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914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1E3E9-02D0-43C8-AFCE-87C5E0DA2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985F-902D-41BC-939A-A81EA123A7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10A81-47A8-4036-B18A-2211B0ACB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ADA83E-A2F3-42B1-9373-6967F29016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88C796-B512-47D1-BA08-14D598CA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7C842-8236-4249-B3E7-67EA96B69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153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297C8-8AB6-4D4C-A89B-00F1B84A5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62038-A293-4E74-9E87-7C1D3D894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AA95E-00B3-4779-B2D6-D12D555E2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C3C5FB-F834-432D-9626-5083A13874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83A691-61D3-45BC-8AC2-D16C83D4A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AB909C-D65D-4518-9A9B-093F939AEF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B1E97E-5D76-4EBD-B3A9-276FD71AD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CB2645-1141-4CCE-9577-0136ECA70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987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B7C50-2749-4445-8326-D087DCE3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CC184-E577-4B8F-8061-7CB8FB950F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893BDC-D7FF-40A8-8143-524CDA8E7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B7FD0-88E6-4396-979D-2ED2890B5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275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3F23D3-BF98-4428-8708-D0D9BD60F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BE2356-532F-43C2-B7DB-A2EEAF10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C03F3-786F-4AA4-ABE5-4238B3C8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8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0779" y="1825630"/>
            <a:ext cx="5918008" cy="4052661"/>
          </a:xfrm>
          <a:prstGeom prst="rect">
            <a:avLst/>
          </a:prstGeo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458" y="1825624"/>
            <a:ext cx="4869295" cy="4052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23D0F4-08BE-4F80-B850-2F990609A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50E53-9A34-43EB-9097-D100F7142DA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7F0C1-75A0-426B-B236-027638CFE2D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8904EB1-2A0E-42D0-BF58-D613F4DB6B28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274808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76850-38D3-4345-8D13-081757F52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25FA8-549F-4C10-910C-A42394DB5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B55399-FF82-4D9F-9044-002EB3A69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D902D-8A4E-4917-85EA-B3EEADD5C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9B412-0D8C-4A02-B1A9-359AD036E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115E0-199D-46F5-B43A-EBE81B9A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947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0C013-3222-44BB-8BD4-6EA91AC93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A93FB3-7F7D-4E00-A91B-F9DDF54F6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0A9028-4227-4287-AFD2-EC47A36FA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CF26F3-5323-4269-B5CD-90094988BD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B604A-E919-4AFC-9333-E348E754C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BC200-AEE1-4B99-9101-B9F894ECB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54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DC3AB-B334-4B08-BD1D-4B74B2853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C00515-3566-4FB3-947E-5A76DB0DD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35485-95A2-47E5-961B-04AB3B971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567E5-6D02-47B9-B91B-894F337E8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58F15-F3D1-40F3-B2DB-6B61C1E17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407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2ACFF1-4ADC-4741-B636-776287D67A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00DC0-9727-4C78-AC43-1FEA8A924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007AD-4204-411F-A43F-D09AA6EDD2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FB024-DEAD-4A74-A267-FB7073AC7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A2CB0-7FD4-468B-8DED-9D8A07BEA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55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240" y="1836521"/>
            <a:ext cx="5918008" cy="4052661"/>
          </a:xfrm>
          <a:prstGeom prst="rect">
            <a:avLst/>
          </a:prstGeo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689497" y="1836515"/>
            <a:ext cx="4869295" cy="4052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76E06F-1B69-4431-BA75-72BF4AD23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798822-5D03-4221-BC96-BD1AABD9613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63DC93-76A7-4308-9E7A-FE858F15462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E84A232-CE07-4F6B-866F-6585C7E96020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30580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92D702-1BB7-49B5-BBE3-C592128BB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D1B90-426A-44EF-BAF8-81482CB587C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5A710-14CD-45B4-BC0C-FB7B8630D3F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D3973C1-A096-48E1-A620-483679D55E14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5613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240" y="1836521"/>
            <a:ext cx="5918008" cy="40526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689497" y="1836521"/>
            <a:ext cx="4869295" cy="3768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6689497" y="5687569"/>
            <a:ext cx="4869295" cy="2016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/>
            </a:lvl1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150D23-D917-49A3-931E-5FEB7C0BC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91727C-21B6-4365-B63C-2FD6911BD8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1DEC71-E8E3-473B-BFFD-207BD22337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3B09511-B159-45A4-A082-7A5DAE5D7EAA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585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and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0779" y="1836521"/>
            <a:ext cx="5918008" cy="40526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25245" y="1836521"/>
            <a:ext cx="4869295" cy="3768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525466" y="5705475"/>
            <a:ext cx="4868863" cy="2619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/>
            </a:lvl1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70A894-B004-4EC1-9E6A-EF445472A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DF9B5A-473C-4832-92DF-563D69A0461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C668DE-F8B3-4B4A-A320-7E3BBB36719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16F30E7-CE66-4376-9901-D3C0C6D8355D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94927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2E21D-BF12-422C-9B4F-6F39E7E57A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60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106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0" y="6106026"/>
            <a:ext cx="11442032" cy="751974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ts val="2800"/>
              </a:lnSpc>
              <a:buNone/>
              <a:defRPr sz="2400" b="1" cap="all" spc="15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F5CB0-9632-49BF-AE89-46CA462BC6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42032" y="6223394"/>
            <a:ext cx="504162" cy="498082"/>
          </a:xfrm>
        </p:spPr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330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36" y="6223393"/>
            <a:ext cx="1382273" cy="498416"/>
          </a:xfrm>
          <a:prstGeom prst="rect">
            <a:avLst/>
          </a:prstGeom>
        </p:spPr>
      </p:pic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6EA14E32-D5D5-4C91-A2F2-041B057E4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02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1162D75-8353-427C-8FF7-9D51BA904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3523" y="6223394"/>
            <a:ext cx="722671" cy="498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20F65FB-FE7D-40F5-B357-6B098296F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84761"/>
            <a:ext cx="10515600" cy="4088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6472B287-0A3C-465F-84BA-A7BF7E690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9921" y="6223394"/>
            <a:ext cx="8812159" cy="4980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kern="1000" cap="all" spc="100" baseline="0">
                <a:solidFill>
                  <a:schemeClr val="accent5"/>
                </a:solidFill>
                <a:latin typeface="Trade Gothic LT Std Cn" panose="00000506000000000000" pitchFamily="50" charset="0"/>
              </a:defRPr>
            </a:lvl1pPr>
          </a:lstStyle>
          <a:p>
            <a:r>
              <a:rPr lang="en-US" dirty="0"/>
              <a:t>CLICK TO EDIT FOOTER</a:t>
            </a:r>
          </a:p>
        </p:txBody>
      </p:sp>
    </p:spTree>
    <p:extLst>
      <p:ext uri="{BB962C8B-B14F-4D97-AF65-F5344CB8AC3E}">
        <p14:creationId xmlns:p14="http://schemas.microsoft.com/office/powerpoint/2010/main" val="299088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5" r:id="rId2"/>
    <p:sldLayoutId id="2147483664" r:id="rId3"/>
    <p:sldLayoutId id="2147483669" r:id="rId4"/>
    <p:sldLayoutId id="2147483665" r:id="rId5"/>
    <p:sldLayoutId id="2147483673" r:id="rId6"/>
    <p:sldLayoutId id="2147483677" r:id="rId7"/>
    <p:sldLayoutId id="2147483667" r:id="rId8"/>
    <p:sldLayoutId id="2147483670" r:id="rId9"/>
    <p:sldLayoutId id="2147483683" r:id="rId10"/>
    <p:sldLayoutId id="2147483684" r:id="rId11"/>
    <p:sldLayoutId id="2147483674" r:id="rId12"/>
    <p:sldLayoutId id="2147483671" r:id="rId13"/>
    <p:sldLayoutId id="2147483678" r:id="rId14"/>
    <p:sldLayoutId id="2147483682" r:id="rId15"/>
    <p:sldLayoutId id="2147483672" r:id="rId16"/>
    <p:sldLayoutId id="2147483681" r:id="rId17"/>
    <p:sldLayoutId id="2147483679" r:id="rId18"/>
    <p:sldLayoutId id="2147483676" r:id="rId19"/>
    <p:sldLayoutId id="2147483680" r:id="rId20"/>
    <p:sldLayoutId id="2147483688" r:id="rId21"/>
    <p:sldLayoutId id="2147483703" r:id="rId22"/>
  </p:sldLayoutIdLst>
  <p:hf hdr="0" ftr="0" dt="0"/>
  <p:txStyles>
    <p:titleStyle>
      <a:lvl1pPr algn="ctr" defTabSz="685783" rtl="0" eaLnBrk="1" latinLnBrk="0" hangingPunct="1">
        <a:lnSpc>
          <a:spcPts val="3400"/>
        </a:lnSpc>
        <a:spcBef>
          <a:spcPct val="0"/>
        </a:spcBef>
        <a:buNone/>
        <a:defRPr sz="3000" b="1" kern="1200" cap="all" spc="150" baseline="0">
          <a:solidFill>
            <a:schemeClr val="tx1"/>
          </a:solidFill>
          <a:latin typeface="Trade Gothic LT Std Cn" panose="00000806000000000000" pitchFamily="50" charset="0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ts val="2500"/>
        </a:lnSpc>
        <a:spcBef>
          <a:spcPts val="7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ts val="2500"/>
        </a:lnSpc>
        <a:spcBef>
          <a:spcPts val="7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ts val="2500"/>
        </a:lnSpc>
        <a:spcBef>
          <a:spcPts val="7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ts val="2500"/>
        </a:lnSpc>
        <a:spcBef>
          <a:spcPts val="7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ts val="2500"/>
        </a:lnSpc>
        <a:spcBef>
          <a:spcPts val="7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SzPct val="80000"/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indent="0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70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4.jpeg"/><Relationship Id="rId7" Type="http://schemas.openxmlformats.org/officeDocument/2006/relationships/hyperlink" Target="https://www.lisabronner.com/coconut-oil-cheat-sheet-for-kitchen-body-care/" TargetMode="External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sabronner.com/bar-soap-dilutions-cheat-sheet/" TargetMode="External"/><Relationship Id="rId11" Type="http://schemas.openxmlformats.org/officeDocument/2006/relationships/image" Target="../media/image18.jpeg"/><Relationship Id="rId5" Type="http://schemas.openxmlformats.org/officeDocument/2006/relationships/hyperlink" Target="https://www.lisabronner.com/sal-suds-dilution-cheat-sheet/" TargetMode="External"/><Relationship Id="rId10" Type="http://schemas.openxmlformats.org/officeDocument/2006/relationships/image" Target="../media/image17.jpeg"/><Relationship Id="rId4" Type="http://schemas.openxmlformats.org/officeDocument/2006/relationships/hyperlink" Target="https://www.lisabronner.com/dilutions-cheat-sheet-for-dr-bronners-castile-soap/" TargetMode="External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hyperlink" Target="https://www.lisabronner.com/sal-suds-or-castile-soap-which-one-should-you-use/" TargetMode="External"/><Relationship Id="rId18" Type="http://schemas.openxmlformats.org/officeDocument/2006/relationships/hyperlink" Target="https://www.lisabronner.com/how-soap-works/" TargetMode="External"/><Relationship Id="rId3" Type="http://schemas.openxmlformats.org/officeDocument/2006/relationships/image" Target="../media/image20.jpeg"/><Relationship Id="rId21" Type="http://schemas.openxmlformats.org/officeDocument/2006/relationships/image" Target="../media/image29.png"/><Relationship Id="rId7" Type="http://schemas.openxmlformats.org/officeDocument/2006/relationships/image" Target="../media/image24.jpeg"/><Relationship Id="rId12" Type="http://schemas.openxmlformats.org/officeDocument/2006/relationships/hyperlink" Target="http://www.lisabronner.com/liquid-vs-bar-in-dr-bronners-pure-castile-soap/" TargetMode="External"/><Relationship Id="rId17" Type="http://schemas.openxmlformats.org/officeDocument/2006/relationships/hyperlink" Target="https://www.lisabronner.com/giy-all-purpose-cleaning-spray/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://www.lisabronner.com/green-laundry-care-with-dr-bronners-video/" TargetMode="External"/><Relationship Id="rId20" Type="http://schemas.openxmlformats.org/officeDocument/2006/relationships/hyperlink" Target="https://www.lisabronner.com/how-the-label-was-bor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hyperlink" Target="https://www.lisabronner.com/using-castile-baby-mild-soap-on-babies/" TargetMode="External"/><Relationship Id="rId10" Type="http://schemas.openxmlformats.org/officeDocument/2006/relationships/image" Target="../media/image27.png"/><Relationship Id="rId19" Type="http://schemas.openxmlformats.org/officeDocument/2006/relationships/hyperlink" Target="https://www.lisabronner.com/chocolate-so-good-its-magic/" TargetMode="External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hyperlink" Target="https://www.lisabronner.com/from-shampoo-to-soap-my-stor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FB24E376-10F6-9D4D-92D5-523BEAD19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58E"/>
                </a:solidFill>
              </a:rPr>
              <a:t>Sal Suds Biodegradable Cleaner</a:t>
            </a:r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0F9BE979-C350-034C-B058-F7C28AEC6157}"/>
              </a:ext>
            </a:extLst>
          </p:cNvPr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358E"/>
                </a:solidFill>
                <a:latin typeface="BentonSansCond Book" panose="02000406020000020004" pitchFamily="50" charset="0"/>
              </a:rPr>
              <a:t>Effective, super-concentrated, biodegradable, all-purpose—All-One!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624759E-CF95-9946-A9E4-8FC9FB2C6595}"/>
              </a:ext>
            </a:extLst>
          </p:cNvPr>
          <p:cNvSpPr txBox="1">
            <a:spLocks/>
          </p:cNvSpPr>
          <p:nvPr/>
        </p:nvSpPr>
        <p:spPr>
          <a:xfrm>
            <a:off x="0" y="5455774"/>
            <a:ext cx="12192000" cy="56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None/>
              <a:defRPr sz="1600" kern="1200" cap="none" baseline="0">
                <a:solidFill>
                  <a:srgbClr val="00358E"/>
                </a:solidFill>
                <a:latin typeface="BentonSansCond Book" panose="02000406020000020004" pitchFamily="50" charset="0"/>
                <a:ea typeface="+mn-ea"/>
                <a:cs typeface="Times New Roman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 sz="1400" b="1" spc="100" dirty="0">
                <a:latin typeface="Trade Gothic LT Std Cn"/>
                <a:cs typeface="Trade Gothic LT Std Cn"/>
              </a:rPr>
              <a:t>SAL SUDS </a:t>
            </a:r>
            <a:r>
              <a:rPr kumimoji="0" lang="en-US" sz="1400" b="1" i="0" u="none" strike="noStrike" kern="1200" cap="none" spc="10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Trade Gothic LT Std Cn"/>
                <a:ea typeface="+mn-ea"/>
                <a:cs typeface="Trade Gothic LT Std Cn"/>
              </a:rPr>
              <a:t>AVAILABLE IN: </a:t>
            </a:r>
            <a:br>
              <a:rPr lang="en-US" sz="1400" b="1" spc="100" dirty="0">
                <a:latin typeface="Trade Gothic LT Std Cn"/>
                <a:cs typeface="Trade Gothic LT Std Cn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Times New Roman"/>
              </a:rPr>
              <a:t>16 oz., 32 oz. &amp; 1 gal.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8733CA7-0A16-DB4E-B196-9F67100C1D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6047865"/>
            <a:ext cx="2743200" cy="4569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4A5173-B632-2D43-A7A4-AFE5EE238C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0499" y="1219200"/>
            <a:ext cx="429100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3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FB24E376-10F6-9D4D-92D5-523BEAD19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58E"/>
                </a:solidFill>
              </a:rPr>
              <a:t>Sal Suds Biodegradable Cleaner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9F599F8-B1D2-4446-84CB-CFF23F9239A7}"/>
              </a:ext>
            </a:extLst>
          </p:cNvPr>
          <p:cNvSpPr txBox="1">
            <a:spLocks/>
          </p:cNvSpPr>
          <p:nvPr/>
        </p:nvSpPr>
        <p:spPr>
          <a:xfrm>
            <a:off x="3899405" y="1540843"/>
            <a:ext cx="7216615" cy="3229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None/>
              <a:defRPr sz="1800" kern="1200" baseline="0">
                <a:solidFill>
                  <a:srgbClr val="00358E"/>
                </a:solidFill>
                <a:latin typeface="BentonSansCond Book" panose="02000406020000020004" pitchFamily="50" charset="0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ts val="2200"/>
              </a:lnSpc>
              <a:spcBef>
                <a:spcPts val="600"/>
              </a:spcBef>
              <a:buClr>
                <a:srgbClr val="00358E"/>
              </a:buClr>
              <a:buFont typeface="Arial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2x more concentrated than many leading all-purpose cleaners. 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</a:b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Saves more, wastes less!</a:t>
            </a:r>
          </a:p>
          <a:p>
            <a:pPr marL="171450" marR="0" lvl="0" indent="-171450" algn="l" defTabSz="685783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/>
              <a:buChar char="•"/>
              <a:tabLst/>
              <a:defRPr/>
            </a:pPr>
            <a:r>
              <a:rPr lang="en-US" dirty="0"/>
              <a:t>Readily b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iodegradable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!</a:t>
            </a:r>
          </a:p>
          <a:p>
            <a:pPr marL="171450" marR="0" lvl="0" indent="-171450" algn="l" defTabSz="685783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Exceptionally clean-rinsing. No residue left behind on fabrics &amp; surfaces.</a:t>
            </a:r>
          </a:p>
          <a:p>
            <a:pPr marL="171450" indent="-171450">
              <a:lnSpc>
                <a:spcPts val="2200"/>
              </a:lnSpc>
              <a:spcBef>
                <a:spcPts val="600"/>
              </a:spcBef>
              <a:buClr>
                <a:srgbClr val="00358E"/>
              </a:buClr>
              <a:buFont typeface="Arial"/>
              <a:buChar char="•"/>
              <a:defRPr/>
            </a:pPr>
            <a:r>
              <a:rPr lang="en-US" dirty="0"/>
              <a:t>Rinses freely in hard or soft water</a:t>
            </a:r>
          </a:p>
          <a:p>
            <a:pPr marL="171450" marR="0" lvl="0" indent="-171450" algn="l" defTabSz="685783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Scented with pure essential oils. No harsh fumes, no artificial fragrance</a:t>
            </a:r>
          </a:p>
          <a:p>
            <a:pPr marL="171450" marR="0" lvl="0" indent="-171450" algn="l" defTabSz="685783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Animal compassionate &amp; vegan </a:t>
            </a:r>
          </a:p>
          <a:p>
            <a:pPr marL="171450" marR="0" lvl="0" indent="-171450" algn="l" defTabSz="685783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/>
              <a:buChar char="•"/>
              <a:tabLst/>
              <a:defRPr/>
            </a:pPr>
            <a:r>
              <a:rPr lang="en-US" dirty="0"/>
              <a:t>Packaged in 100% post-consumer recycled plastic bottles </a:t>
            </a:r>
            <a:br>
              <a:rPr lang="en-US" dirty="0"/>
            </a:br>
            <a:r>
              <a:rPr lang="en-US" dirty="0"/>
              <a:t>(excluding 1 gallon)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358E"/>
              </a:solidFill>
              <a:effectLst/>
              <a:uLnTx/>
              <a:uFillTx/>
              <a:latin typeface="BentonSansCond Book" panose="02000406020000020004" pitchFamily="50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C6EBCD-470F-0F46-8455-7E8AE54B5E7F}"/>
              </a:ext>
            </a:extLst>
          </p:cNvPr>
          <p:cNvSpPr txBox="1"/>
          <p:nvPr/>
        </p:nvSpPr>
        <p:spPr bwMode="auto">
          <a:xfrm>
            <a:off x="3899405" y="4870422"/>
            <a:ext cx="7216615" cy="77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ts val="1750"/>
              </a:lnSpc>
            </a:pPr>
            <a:r>
              <a:rPr lang="en-US" sz="1400" dirty="0">
                <a:solidFill>
                  <a:srgbClr val="00358E"/>
                </a:solidFill>
                <a:cs typeface="BentonSansCond Book"/>
              </a:rPr>
              <a:t>Ingredients: Water, Sodium Lauryl Sulfate, Coco-Betaine, Decyl Glucoside, </a:t>
            </a:r>
            <a:r>
              <a:rPr lang="en-US" sz="1400" dirty="0" err="1">
                <a:solidFill>
                  <a:srgbClr val="00358E"/>
                </a:solidFill>
                <a:cs typeface="BentonSansCond Book"/>
              </a:rPr>
              <a:t>Abies</a:t>
            </a:r>
            <a:r>
              <a:rPr lang="en-US" sz="1400" dirty="0">
                <a:solidFill>
                  <a:srgbClr val="00358E"/>
                </a:solidFill>
                <a:cs typeface="BentonSansCond Book"/>
              </a:rPr>
              <a:t> </a:t>
            </a:r>
            <a:r>
              <a:rPr lang="en-US" sz="1400" dirty="0" err="1">
                <a:solidFill>
                  <a:srgbClr val="00358E"/>
                </a:solidFill>
                <a:cs typeface="BentonSansCond Book"/>
              </a:rPr>
              <a:t>Siberica</a:t>
            </a:r>
            <a:r>
              <a:rPr lang="en-US" sz="1400" dirty="0">
                <a:solidFill>
                  <a:srgbClr val="00358E"/>
                </a:solidFill>
                <a:cs typeface="BentonSansCond Book"/>
              </a:rPr>
              <a:t> (Siberian Fir) Needle Oil, </a:t>
            </a:r>
            <a:r>
              <a:rPr lang="en-US" sz="1400" dirty="0" err="1">
                <a:solidFill>
                  <a:srgbClr val="00358E"/>
                </a:solidFill>
                <a:cs typeface="BentonSansCond Book"/>
              </a:rPr>
              <a:t>Picea</a:t>
            </a:r>
            <a:r>
              <a:rPr lang="en-US" sz="1400" dirty="0">
                <a:solidFill>
                  <a:srgbClr val="00358E"/>
                </a:solidFill>
                <a:cs typeface="BentonSansCond Book"/>
              </a:rPr>
              <a:t> Glauca (Spruce) Leaf Oil, Citric Acid, Sodium Sulfate, Sodium Chloride, Potassium Hydroxide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8C91DB-16B7-407F-B6D5-72897CF0C8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2193" y="1002891"/>
            <a:ext cx="1928996" cy="520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48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EF4F7-0286-7443-A2F5-723E20A31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Supreme Cost efficiency &amp; Versatility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36B5F1-435E-A64F-A792-9BD5FADB2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6681" y="1249076"/>
            <a:ext cx="2929697" cy="11951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BentonSansCond Medium" pitchFamily="2" charset="77"/>
              </a:rPr>
              <a:t>32 </a:t>
            </a:r>
          </a:p>
          <a:p>
            <a:pPr marL="0" indent="0" algn="ctr">
              <a:spcBef>
                <a:spcPts val="400"/>
              </a:spcBef>
              <a:buNone/>
            </a:pPr>
            <a:r>
              <a:rPr lang="en-US" dirty="0"/>
              <a:t>Loads of Laundry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09C739DC-6C18-D048-A818-60E40143C20E}"/>
              </a:ext>
            </a:extLst>
          </p:cNvPr>
          <p:cNvSpPr txBox="1">
            <a:spLocks/>
          </p:cNvSpPr>
          <p:nvPr/>
        </p:nvSpPr>
        <p:spPr>
          <a:xfrm>
            <a:off x="8692309" y="1249075"/>
            <a:ext cx="2401677" cy="1195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6" indent="-171446" algn="l" defTabSz="685783" rtl="0" eaLnBrk="1" latinLnBrk="0" hangingPunct="1">
              <a:lnSpc>
                <a:spcPts val="24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ts val="24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ts val="24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ts val="24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ts val="24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latin typeface="BentonSansCond Medium" pitchFamily="2" charset="77"/>
              </a:rPr>
              <a:t>128 </a:t>
            </a:r>
          </a:p>
          <a:p>
            <a:pPr marL="0" indent="0" algn="ctr">
              <a:spcBef>
                <a:spcPts val="400"/>
              </a:spcBef>
              <a:buNone/>
            </a:pPr>
            <a:r>
              <a:rPr lang="en-US" dirty="0"/>
              <a:t>Car Washes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8FEC5D7B-9A5A-0E4E-839B-E81FF507EB28}"/>
              </a:ext>
            </a:extLst>
          </p:cNvPr>
          <p:cNvSpPr txBox="1">
            <a:spLocks/>
          </p:cNvSpPr>
          <p:nvPr/>
        </p:nvSpPr>
        <p:spPr>
          <a:xfrm>
            <a:off x="5783857" y="1249075"/>
            <a:ext cx="2732182" cy="1195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6" indent="-171446" algn="l" defTabSz="685783" rtl="0" eaLnBrk="1" latinLnBrk="0" hangingPunct="1">
              <a:lnSpc>
                <a:spcPts val="24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ts val="24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ts val="24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ts val="24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ts val="24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latin typeface="BentonSansCond Medium" pitchFamily="2" charset="77"/>
              </a:rPr>
              <a:t>64 </a:t>
            </a:r>
          </a:p>
          <a:p>
            <a:pPr marL="0" indent="0" algn="ctr">
              <a:spcBef>
                <a:spcPts val="400"/>
              </a:spcBef>
              <a:buNone/>
            </a:pPr>
            <a:r>
              <a:rPr lang="en-US" dirty="0"/>
              <a:t>All-Purpose Spray Bottles</a:t>
            </a:r>
          </a:p>
        </p:txBody>
      </p:sp>
      <p:pic>
        <p:nvPicPr>
          <p:cNvPr id="278" name="Picture 277">
            <a:extLst>
              <a:ext uri="{FF2B5EF4-FFF2-40B4-BE49-F238E27FC236}">
                <a16:creationId xmlns:a16="http://schemas.microsoft.com/office/drawing/2014/main" id="{21974439-6419-4EDB-A969-D6BC387E48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451" y="874933"/>
            <a:ext cx="1926344" cy="51962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95F921-2172-6C40-B016-82C281B4D7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5399" y="2170323"/>
            <a:ext cx="7568588" cy="36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6610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0F286E-B94E-6C4D-936C-4EBD455A1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150" y="0"/>
            <a:ext cx="5813158" cy="1002890"/>
          </a:xfrm>
        </p:spPr>
        <p:txBody>
          <a:bodyPr/>
          <a:lstStyle/>
          <a:p>
            <a:r>
              <a:rPr lang="en-US" dirty="0"/>
              <a:t>Unmatched versatility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5EC5C75-EEAF-EC43-A219-21274DB9C38F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5975150" y="716295"/>
            <a:ext cx="5813158" cy="441951"/>
          </a:xfrm>
        </p:spPr>
        <p:txBody>
          <a:bodyPr>
            <a:normAutofit fontScale="92500"/>
          </a:bodyPr>
          <a:lstStyle/>
          <a:p>
            <a:r>
              <a:rPr lang="en-US" dirty="0"/>
              <a:t>If it can be washed, Sal Suds can wash it!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32026305-C162-DE40-B370-85E7CF1C8FB2}"/>
              </a:ext>
            </a:extLst>
          </p:cNvPr>
          <p:cNvSpPr txBox="1">
            <a:spLocks/>
          </p:cNvSpPr>
          <p:nvPr/>
        </p:nvSpPr>
        <p:spPr>
          <a:xfrm>
            <a:off x="11707787" y="1158246"/>
            <a:ext cx="6498409" cy="8336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6" indent="-171446" algn="l" defTabSz="685783" rtl="0" eaLnBrk="1" latinLnBrk="0" hangingPunct="1">
              <a:lnSpc>
                <a:spcPts val="24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ts val="24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ts val="24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ts val="24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ts val="24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16DABF4D-2939-9E47-AAF0-2A20FD8C328F}"/>
              </a:ext>
            </a:extLst>
          </p:cNvPr>
          <p:cNvSpPr txBox="1">
            <a:spLocks/>
          </p:cNvSpPr>
          <p:nvPr/>
        </p:nvSpPr>
        <p:spPr>
          <a:xfrm>
            <a:off x="5971142" y="1334729"/>
            <a:ext cx="5816906" cy="5044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6" indent="-171446" algn="l" defTabSz="685783" rtl="0" eaLnBrk="1" latinLnBrk="0" hangingPunct="1">
              <a:lnSpc>
                <a:spcPts val="24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ts val="24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ts val="24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ts val="24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ts val="24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sz="1800" dirty="0"/>
              <a:t>All-Purpose Spray - Use to clean stone countertops &amp; tile, sinks, toilets, stainless steel, plastics, painted &amp; sealed wood surfaces (not waxed)—anything that can be washed!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sz="1800" dirty="0"/>
              <a:t>Laundry, handwashing delicates &amp; pre-treating stains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sz="1800" dirty="0"/>
              <a:t>Dishes (by hand)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sz="1800" dirty="0"/>
              <a:t>Flooring: Tile, hardwood, linoleum &amp; stone 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sz="1800" dirty="0"/>
              <a:t>Fruits and veggies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sz="1800" dirty="0"/>
              <a:t>Treated Leather, Microsuede, Synthetic Surfaces, Metal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sz="1800" dirty="0"/>
              <a:t>Pressure washer &amp; carpet cleaner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sz="1800" dirty="0"/>
              <a:t>Exterior windows 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sz="1800" dirty="0"/>
              <a:t>Car washing, patio furniture &amp; other large jobs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sz="1800" dirty="0"/>
              <a:t>Paint brushes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sz="1800" dirty="0"/>
              <a:t>Camping Gear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sz="1800" dirty="0"/>
              <a:t>Combines with baking soda for a great soft scrub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A978BA-4108-B841-BAE7-77CEF59B4F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508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3430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37FA0-AA42-41AB-B314-A52E5B55B1E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CA9FF9-498B-B64C-9005-345CDD285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9824" y="1"/>
            <a:ext cx="6742176" cy="1002890"/>
          </a:xfrm>
        </p:spPr>
        <p:txBody>
          <a:bodyPr/>
          <a:lstStyle/>
          <a:p>
            <a:pPr algn="l"/>
            <a:r>
              <a:rPr lang="en-US" dirty="0"/>
              <a:t>As seen in: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EBADA7-195C-4903-B33F-CD768F1AD0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6533" y="2209394"/>
            <a:ext cx="1198587" cy="5213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DA13742-C3B3-4827-B028-79C26E7E8B15}"/>
              </a:ext>
            </a:extLst>
          </p:cNvPr>
          <p:cNvSpPr txBox="1"/>
          <p:nvPr/>
        </p:nvSpPr>
        <p:spPr>
          <a:xfrm>
            <a:off x="5449824" y="2727569"/>
            <a:ext cx="6272784" cy="372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dirty="0">
                <a:latin typeface="BentonSansCond Medium" pitchFamily="2" charset="77"/>
              </a:rPr>
              <a:t>Celebrate Earth Day All Year Long With These Cleaning Products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9E1920-9F52-4876-AE76-15B8A9BC598C}"/>
              </a:ext>
            </a:extLst>
          </p:cNvPr>
          <p:cNvSpPr txBox="1"/>
          <p:nvPr/>
        </p:nvSpPr>
        <p:spPr>
          <a:xfrm>
            <a:off x="5449824" y="3950350"/>
            <a:ext cx="6272784" cy="744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dirty="0">
                <a:latin typeface="BentonSansCond Medium" pitchFamily="2" charset="77"/>
              </a:rPr>
              <a:t>10 Natural Cleaning Products You Need for Spring Cleaning</a:t>
            </a:r>
          </a:p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en-US" dirty="0">
                <a:latin typeface="BentonSansCond Medium" pitchFamily="2" charset="77"/>
              </a:rPr>
              <a:t>15+ Natural Cleaning Products You Need for Spring Cleaning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E2AE0E-3B0C-4ED2-8ECA-7245C5283EE8}"/>
              </a:ext>
            </a:extLst>
          </p:cNvPr>
          <p:cNvSpPr txBox="1"/>
          <p:nvPr/>
        </p:nvSpPr>
        <p:spPr>
          <a:xfrm>
            <a:off x="5449824" y="5604916"/>
            <a:ext cx="6272784" cy="372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dirty="0">
                <a:latin typeface="BentonSansCond Medium" pitchFamily="2" charset="77"/>
              </a:rPr>
              <a:t>The Clean Living Show: Clean Green</a:t>
            </a:r>
          </a:p>
        </p:txBody>
      </p:sp>
      <p:pic>
        <p:nvPicPr>
          <p:cNvPr id="17" name="Picture 16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4C1FDAAA-65F9-4407-B5C1-5A0680D367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594" y="3337988"/>
            <a:ext cx="1019494" cy="520898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83E0603-107C-495C-B968-0A9CE7F498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1830" y="4855160"/>
            <a:ext cx="893037" cy="67660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A3920B5-B288-4279-A0B3-0B82F184CDF6}"/>
              </a:ext>
            </a:extLst>
          </p:cNvPr>
          <p:cNvSpPr txBox="1"/>
          <p:nvPr/>
        </p:nvSpPr>
        <p:spPr>
          <a:xfrm>
            <a:off x="5449824" y="1418790"/>
            <a:ext cx="6272784" cy="667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dirty="0">
                <a:latin typeface="BentonSansCond Medium" pitchFamily="2" charset="77"/>
              </a:rPr>
              <a:t>These 15 Cleaning Products Are Safe &amp; Sustainable—</a:t>
            </a:r>
            <a:br>
              <a:rPr lang="en-US" dirty="0">
                <a:latin typeface="BentonSansCond Medium" pitchFamily="2" charset="77"/>
              </a:rPr>
            </a:br>
            <a:r>
              <a:rPr lang="en-US" dirty="0">
                <a:latin typeface="BentonSansCond Medium" pitchFamily="2" charset="77"/>
              </a:rPr>
              <a:t>And They Actually Work</a:t>
            </a:r>
          </a:p>
        </p:txBody>
      </p:sp>
      <p:pic>
        <p:nvPicPr>
          <p:cNvPr id="9218" name="Picture 2" descr="mindbodygreen: connecting soul &amp; science">
            <a:extLst>
              <a:ext uri="{FF2B5EF4-FFF2-40B4-BE49-F238E27FC236}">
                <a16:creationId xmlns:a16="http://schemas.microsoft.com/office/drawing/2014/main" id="{F97A5436-BA94-47B3-9DC2-FFF8E07B72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21236" y="950976"/>
            <a:ext cx="2278706" cy="44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E94502-B149-4E4D-AA91-7F3B894F0D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9194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45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F34DC48-65C9-8B46-8D2E-B8BC4265CC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0" y="3345"/>
            <a:ext cx="6103345" cy="685465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3BC1EE-0AD4-443E-BA1D-CB7865D87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6632" y="1257611"/>
            <a:ext cx="5595366" cy="2220653"/>
          </a:xfrm>
        </p:spPr>
        <p:txBody>
          <a:bodyPr anchor="t">
            <a:normAutofit/>
          </a:bodyPr>
          <a:lstStyle/>
          <a:p>
            <a:pPr marL="63500" lvl="1" indent="0">
              <a:spcBef>
                <a:spcPts val="600"/>
              </a:spcBef>
              <a:buNone/>
            </a:pPr>
            <a:r>
              <a:rPr lang="en-US" sz="1800" dirty="0"/>
              <a:t>Printable PDF:</a:t>
            </a:r>
          </a:p>
          <a:p>
            <a:pPr marL="231775" lvl="1" indent="-168275">
              <a:spcBef>
                <a:spcPts val="600"/>
              </a:spcBef>
            </a:pPr>
            <a:r>
              <a:rPr lang="en-US" sz="1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Castile Liquid Soap Cheat Sheet</a:t>
            </a:r>
            <a:endParaRPr lang="en-US" sz="1800" dirty="0"/>
          </a:p>
          <a:p>
            <a:pPr marL="231775" lvl="1" indent="-168275">
              <a:spcBef>
                <a:spcPts val="600"/>
              </a:spcBef>
            </a:pPr>
            <a:r>
              <a:rPr lang="en-US" sz="18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 Suds Dilutions Cheat Sheet</a:t>
            </a:r>
            <a:endParaRPr lang="en-US" sz="1800" dirty="0"/>
          </a:p>
          <a:p>
            <a:pPr marL="231775" lvl="1" indent="-168275">
              <a:spcBef>
                <a:spcPts val="600"/>
              </a:spcBef>
            </a:pPr>
            <a:r>
              <a:rPr lang="en-US" sz="18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Castile Bar Soap Cheat Sheet</a:t>
            </a:r>
            <a:endParaRPr lang="en-US" sz="1800" dirty="0"/>
          </a:p>
          <a:p>
            <a:pPr marL="231775" lvl="1" indent="-168275">
              <a:spcBef>
                <a:spcPts val="600"/>
              </a:spcBef>
            </a:pPr>
            <a:r>
              <a:rPr lang="en-US" sz="18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Coconut Oil Cheat Sheet for Kitchen &amp; Body Care</a:t>
            </a:r>
            <a:endParaRPr lang="en-US" sz="1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B8C8D8-C882-7441-9AF2-A7573F330BF4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6596633" y="537394"/>
            <a:ext cx="5595366" cy="79733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Usage &amp; Dilutions Cheat Sheets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4ECA3C-9B25-477F-84DE-37AF46E3B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6633" y="1"/>
            <a:ext cx="5595366" cy="1002890"/>
          </a:xfrm>
        </p:spPr>
        <p:txBody>
          <a:bodyPr/>
          <a:lstStyle/>
          <a:p>
            <a:pPr algn="l"/>
            <a:r>
              <a:rPr lang="en-US" dirty="0"/>
              <a:t>Going Green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F85BFF-74CF-2849-B944-F67A14EFFB5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6356" y="567548"/>
            <a:ext cx="3583618" cy="3584844"/>
          </a:xfrm>
          <a:prstGeom prst="flowChartConnector">
            <a:avLst/>
          </a:prstGeom>
        </p:spPr>
      </p:pic>
      <p:sp>
        <p:nvSpPr>
          <p:cNvPr id="10" name="Subtitle 6">
            <a:extLst>
              <a:ext uri="{FF2B5EF4-FFF2-40B4-BE49-F238E27FC236}">
                <a16:creationId xmlns:a16="http://schemas.microsoft.com/office/drawing/2014/main" id="{2C432C5E-207B-444D-BC2D-C1F62E99E566}"/>
              </a:ext>
            </a:extLst>
          </p:cNvPr>
          <p:cNvSpPr txBox="1">
            <a:spLocks/>
          </p:cNvSpPr>
          <p:nvPr/>
        </p:nvSpPr>
        <p:spPr>
          <a:xfrm>
            <a:off x="0" y="4924542"/>
            <a:ext cx="6103345" cy="19321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685783" rtl="0" eaLnBrk="1" latinLnBrk="0" hangingPunct="1">
              <a:lnSpc>
                <a:spcPts val="2900"/>
              </a:lnSpc>
              <a:spcBef>
                <a:spcPts val="7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None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None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solidFill>
                  <a:schemeClr val="bg1"/>
                </a:solidFill>
                <a:latin typeface="BentonSansCond Book" panose="02000406020000020004" pitchFamily="2" charset="77"/>
              </a:rPr>
              <a:t>Consumer Engagement &amp; Education</a:t>
            </a:r>
          </a:p>
          <a:p>
            <a:pPr>
              <a:lnSpc>
                <a:spcPts val="2300"/>
              </a:lnSpc>
              <a:spcBef>
                <a:spcPts val="0"/>
              </a:spcBef>
            </a:pPr>
            <a:r>
              <a:rPr lang="en-US" sz="1800" dirty="0" err="1">
                <a:solidFill>
                  <a:schemeClr val="bg1"/>
                </a:solidFill>
              </a:rPr>
              <a:t>LisaBronner.com</a:t>
            </a: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ts val="2300"/>
              </a:lnSpc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</a:rPr>
              <a:t>Facebook.com/</a:t>
            </a:r>
            <a:r>
              <a:rPr lang="en-US" sz="1800" dirty="0" err="1">
                <a:solidFill>
                  <a:schemeClr val="bg1"/>
                </a:solidFill>
              </a:rPr>
              <a:t>GreenWithLisaBronner</a:t>
            </a: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ts val="2300"/>
              </a:lnSpc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</a:rPr>
              <a:t>YouTube.com/</a:t>
            </a:r>
            <a:r>
              <a:rPr lang="en-US" sz="1800" dirty="0" err="1">
                <a:solidFill>
                  <a:schemeClr val="bg1"/>
                </a:solidFill>
              </a:rPr>
              <a:t>BronnerMom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FDD43895-CF08-1F42-9178-C626F9056F2D}"/>
              </a:ext>
            </a:extLst>
          </p:cNvPr>
          <p:cNvSpPr txBox="1">
            <a:spLocks/>
          </p:cNvSpPr>
          <p:nvPr/>
        </p:nvSpPr>
        <p:spPr>
          <a:xfrm>
            <a:off x="0" y="4456712"/>
            <a:ext cx="6103345" cy="5779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 cap="all" spc="150" baseline="0">
                <a:solidFill>
                  <a:schemeClr val="tx1"/>
                </a:solidFill>
                <a:latin typeface="Trade Gothic LT Std Cn" panose="00000806000000000000" pitchFamily="50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Lisa </a:t>
            </a:r>
            <a:r>
              <a:rPr lang="en-US" dirty="0" err="1">
                <a:solidFill>
                  <a:schemeClr val="bg1"/>
                </a:solidFill>
              </a:rPr>
              <a:t>bronner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" name="Picture 19" descr="Text&#10;&#10;Description automatically generated with low confidence">
            <a:extLst>
              <a:ext uri="{FF2B5EF4-FFF2-40B4-BE49-F238E27FC236}">
                <a16:creationId xmlns:a16="http://schemas.microsoft.com/office/drawing/2014/main" id="{EEC61424-1006-4704-A029-2DB0C7CBB59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854" y="3463289"/>
            <a:ext cx="2286920" cy="2959543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  <a:effectLst/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DF52166-6DB6-A943-A4BC-78E233E3D8DF}"/>
              </a:ext>
            </a:extLst>
          </p:cNvPr>
          <p:cNvGrpSpPr/>
          <p:nvPr/>
        </p:nvGrpSpPr>
        <p:grpSpPr>
          <a:xfrm>
            <a:off x="9372281" y="3983606"/>
            <a:ext cx="1483182" cy="2102204"/>
            <a:chOff x="9498439" y="3732984"/>
            <a:chExt cx="1483182" cy="2102204"/>
          </a:xfrm>
        </p:grpSpPr>
        <p:pic>
          <p:nvPicPr>
            <p:cNvPr id="18" name="Picture 17" descr="Text&#10;&#10;Description automatically generated">
              <a:extLst>
                <a:ext uri="{FF2B5EF4-FFF2-40B4-BE49-F238E27FC236}">
                  <a16:creationId xmlns:a16="http://schemas.microsoft.com/office/drawing/2014/main" id="{AD6E74DA-5B00-4382-B8B8-8704B70B6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98439" y="3732984"/>
              <a:ext cx="1123830" cy="1454368"/>
            </a:xfrm>
            <a:prstGeom prst="rect">
              <a:avLst/>
            </a:prstGeom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/>
          </p:spPr>
        </p:pic>
        <p:pic>
          <p:nvPicPr>
            <p:cNvPr id="16" name="Picture 15" descr="A picture containing text, newspaper, screenshot&#10;&#10;Description automatically generated">
              <a:extLst>
                <a:ext uri="{FF2B5EF4-FFF2-40B4-BE49-F238E27FC236}">
                  <a16:creationId xmlns:a16="http://schemas.microsoft.com/office/drawing/2014/main" id="{CD312980-6AA3-4342-8F2F-B771F63B5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78115" y="4031205"/>
              <a:ext cx="1123830" cy="1454368"/>
            </a:xfrm>
            <a:prstGeom prst="rect">
              <a:avLst/>
            </a:prstGeom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/>
          </p:spPr>
        </p:pic>
        <p:pic>
          <p:nvPicPr>
            <p:cNvPr id="22" name="Picture 21" descr="Text&#10;&#10;Description automatically generated">
              <a:extLst>
                <a:ext uri="{FF2B5EF4-FFF2-40B4-BE49-F238E27FC236}">
                  <a16:creationId xmlns:a16="http://schemas.microsoft.com/office/drawing/2014/main" id="{CC923C5A-4748-4127-BA6A-3E807E182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56560" y="4379227"/>
              <a:ext cx="1125061" cy="1455961"/>
            </a:xfrm>
            <a:prstGeom prst="rect">
              <a:avLst/>
            </a:prstGeom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559260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FF5770-82CB-4200-883D-73A3847DC1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4876" y="1428685"/>
            <a:ext cx="2073377" cy="2084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65362D-FC81-4F4A-99DE-6CF2B290AD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866" y="1457682"/>
            <a:ext cx="2076228" cy="2084832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FB24E376-10F6-9D4D-92D5-523BEAD19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58E"/>
                </a:solidFill>
              </a:rPr>
              <a:t>Going green with </a:t>
            </a:r>
            <a:r>
              <a:rPr lang="en-US" dirty="0" err="1">
                <a:solidFill>
                  <a:srgbClr val="00358E"/>
                </a:solidFill>
              </a:rPr>
              <a:t>lisa</a:t>
            </a:r>
            <a:r>
              <a:rPr lang="en-US" dirty="0">
                <a:solidFill>
                  <a:srgbClr val="00358E"/>
                </a:solidFill>
              </a:rPr>
              <a:t> Bronner</a:t>
            </a:r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0F9BE979-C350-034C-B058-F7C28AEC6157}"/>
              </a:ext>
            </a:extLst>
          </p:cNvPr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358E"/>
                </a:solidFill>
                <a:latin typeface="BentonSansCond Book" panose="02000406020000020004" pitchFamily="50" charset="0"/>
              </a:rPr>
              <a:t>Lisa Bronner, Consumer Engagement &amp; Education</a:t>
            </a:r>
          </a:p>
        </p:txBody>
      </p:sp>
      <p:pic>
        <p:nvPicPr>
          <p:cNvPr id="24" name="Picture Placeholder 25">
            <a:extLst>
              <a:ext uri="{FF2B5EF4-FFF2-40B4-BE49-F238E27FC236}">
                <a16:creationId xmlns:a16="http://schemas.microsoft.com/office/drawing/2014/main" id="{E1A316AF-349B-B943-9657-8EB670F4249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9869" y="1440287"/>
            <a:ext cx="2070310" cy="2087563"/>
          </a:xfrm>
          <a:prstGeom prst="rect">
            <a:avLst/>
          </a:prstGeom>
        </p:spPr>
      </p:pic>
      <p:pic>
        <p:nvPicPr>
          <p:cNvPr id="25" name="Picture Placeholder 27">
            <a:extLst>
              <a:ext uri="{FF2B5EF4-FFF2-40B4-BE49-F238E27FC236}">
                <a16:creationId xmlns:a16="http://schemas.microsoft.com/office/drawing/2014/main" id="{DEDD87AE-1A20-C049-BB6F-77E8D19DF45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6367" y="3792451"/>
            <a:ext cx="2070404" cy="2087563"/>
          </a:xfrm>
          <a:prstGeom prst="rect">
            <a:avLst/>
          </a:prstGeom>
        </p:spPr>
      </p:pic>
      <p:pic>
        <p:nvPicPr>
          <p:cNvPr id="26" name="Picture Placeholder 29">
            <a:extLst>
              <a:ext uri="{FF2B5EF4-FFF2-40B4-BE49-F238E27FC236}">
                <a16:creationId xmlns:a16="http://schemas.microsoft.com/office/drawing/2014/main" id="{C41FFE04-9288-8049-81D0-94A3689F715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083" y="1435418"/>
            <a:ext cx="2083113" cy="2085975"/>
          </a:xfrm>
          <a:prstGeom prst="rect">
            <a:avLst/>
          </a:prstGeom>
        </p:spPr>
      </p:pic>
      <p:pic>
        <p:nvPicPr>
          <p:cNvPr id="27" name="Picture Placeholder 31">
            <a:extLst>
              <a:ext uri="{FF2B5EF4-FFF2-40B4-BE49-F238E27FC236}">
                <a16:creationId xmlns:a16="http://schemas.microsoft.com/office/drawing/2014/main" id="{CD4284F0-702E-F94A-AAB1-AB49ABC5A95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8109" y="3792450"/>
            <a:ext cx="2077355" cy="2085975"/>
          </a:xfrm>
          <a:prstGeom prst="rect">
            <a:avLst/>
          </a:prstGeom>
        </p:spPr>
      </p:pic>
      <p:pic>
        <p:nvPicPr>
          <p:cNvPr id="28" name="Picture Placeholder 33">
            <a:extLst>
              <a:ext uri="{FF2B5EF4-FFF2-40B4-BE49-F238E27FC236}">
                <a16:creationId xmlns:a16="http://schemas.microsoft.com/office/drawing/2014/main" id="{5BD9FA91-DCBC-664F-A5A8-F6FD0D56300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9355" y="3792450"/>
            <a:ext cx="2088836" cy="2085975"/>
          </a:xfrm>
          <a:prstGeom prst="rect">
            <a:avLst/>
          </a:prstGeom>
        </p:spPr>
      </p:pic>
      <p:pic>
        <p:nvPicPr>
          <p:cNvPr id="29" name="Picture Placeholder 43">
            <a:extLst>
              <a:ext uri="{FF2B5EF4-FFF2-40B4-BE49-F238E27FC236}">
                <a16:creationId xmlns:a16="http://schemas.microsoft.com/office/drawing/2014/main" id="{98D4932D-1EAB-DE45-BF8F-DF92039DC0E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436" y="3792451"/>
            <a:ext cx="2114866" cy="20859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AC1AEA8-C846-7D4F-8CDD-1C240790636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2950" y="1429783"/>
            <a:ext cx="2074165" cy="2097244"/>
          </a:xfrm>
          <a:prstGeom prst="rect">
            <a:avLst/>
          </a:prstGeom>
        </p:spPr>
      </p:pic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EA8DD01C-D18C-8C40-A3B7-1A09489C9A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674931"/>
              </p:ext>
            </p:extLst>
          </p:nvPr>
        </p:nvGraphicFramePr>
        <p:xfrm>
          <a:off x="638978" y="3081180"/>
          <a:ext cx="11160087" cy="622942"/>
        </p:xfrm>
        <a:graphic>
          <a:graphicData uri="http://schemas.openxmlformats.org/drawingml/2006/table">
            <a:tbl>
              <a:tblPr firstRow="1" bandRow="1"/>
              <a:tblGrid>
                <a:gridCol w="2258458">
                  <a:extLst>
                    <a:ext uri="{9D8B030D-6E8A-4147-A177-3AD203B41FA5}">
                      <a16:colId xmlns:a16="http://schemas.microsoft.com/office/drawing/2014/main" val="1497929910"/>
                    </a:ext>
                  </a:extLst>
                </a:gridCol>
                <a:gridCol w="2214391">
                  <a:extLst>
                    <a:ext uri="{9D8B030D-6E8A-4147-A177-3AD203B41FA5}">
                      <a16:colId xmlns:a16="http://schemas.microsoft.com/office/drawing/2014/main" val="3574234720"/>
                    </a:ext>
                  </a:extLst>
                </a:gridCol>
                <a:gridCol w="2214390">
                  <a:extLst>
                    <a:ext uri="{9D8B030D-6E8A-4147-A177-3AD203B41FA5}">
                      <a16:colId xmlns:a16="http://schemas.microsoft.com/office/drawing/2014/main" val="3126804542"/>
                    </a:ext>
                  </a:extLst>
                </a:gridCol>
                <a:gridCol w="2225407">
                  <a:extLst>
                    <a:ext uri="{9D8B030D-6E8A-4147-A177-3AD203B41FA5}">
                      <a16:colId xmlns:a16="http://schemas.microsoft.com/office/drawing/2014/main" val="937627068"/>
                    </a:ext>
                  </a:extLst>
                </a:gridCol>
                <a:gridCol w="2247441">
                  <a:extLst>
                    <a:ext uri="{9D8B030D-6E8A-4147-A177-3AD203B41FA5}">
                      <a16:colId xmlns:a16="http://schemas.microsoft.com/office/drawing/2014/main" val="1804261780"/>
                    </a:ext>
                  </a:extLst>
                </a:gridCol>
              </a:tblGrid>
              <a:tr h="622942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9pPr>
                    </a:lstStyle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 spc="0" baseline="0" dirty="0">
                          <a:solidFill>
                            <a:schemeClr val="tx1"/>
                          </a:solidFill>
                          <a:latin typeface="BentonSansCond Medium" pitchFamily="2" charset="77"/>
                          <a:ea typeface="+mn-ea"/>
                          <a:cs typeface="+mn-cs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Liquid vs. Bar in Dr. Bronner’s 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 spc="0" baseline="0" dirty="0">
                          <a:solidFill>
                            <a:schemeClr val="tx1"/>
                          </a:solidFill>
                          <a:latin typeface="BentonSansCond Medium" pitchFamily="2" charset="77"/>
                          <a:ea typeface="+mn-ea"/>
                          <a:cs typeface="+mn-cs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Pure-Castile Soap</a:t>
                      </a:r>
                      <a:endParaRPr lang="en-US" sz="1100" b="0" i="0" kern="1200" spc="0" baseline="0" dirty="0">
                        <a:solidFill>
                          <a:schemeClr val="tx1"/>
                        </a:solidFill>
                        <a:latin typeface="BentonSansCond Medium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9pPr>
                    </a:lstStyle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 spc="0" baseline="0" dirty="0">
                          <a:solidFill>
                            <a:schemeClr val="tx1"/>
                          </a:solidFill>
                          <a:latin typeface="BentonSansCond Medium" pitchFamily="2" charset="77"/>
                          <a:ea typeface="+mn-ea"/>
                          <a:cs typeface="+mn-cs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Sal Suds or Castile – 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 spc="0" baseline="0" dirty="0">
                          <a:solidFill>
                            <a:schemeClr val="tx1"/>
                          </a:solidFill>
                          <a:latin typeface="BentonSansCond Medium" pitchFamily="2" charset="77"/>
                          <a:ea typeface="+mn-ea"/>
                          <a:cs typeface="+mn-cs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Which To Use?</a:t>
                      </a:r>
                      <a:endParaRPr lang="en-US" sz="1100" b="0" i="0" kern="1200" spc="0" baseline="0" dirty="0">
                        <a:solidFill>
                          <a:schemeClr val="tx1"/>
                        </a:solidFill>
                        <a:latin typeface="BentonSansCond Medium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kern="1200" spc="0" baseline="0" dirty="0">
                          <a:solidFill>
                            <a:schemeClr val="tx1"/>
                          </a:solidFill>
                          <a:latin typeface="BentonSansCond Medium" pitchFamily="2" charset="77"/>
                          <a:ea typeface="+mn-ea"/>
                          <a:cs typeface="+mn-cs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From Soap to Shampoo –</a:t>
                      </a:r>
                    </a:p>
                    <a:p>
                      <a:pPr algn="ctr"/>
                      <a:r>
                        <a:rPr lang="en-US" sz="1100" b="0" i="0" kern="1200" spc="0" baseline="0" dirty="0">
                          <a:solidFill>
                            <a:schemeClr val="tx1"/>
                          </a:solidFill>
                          <a:latin typeface="BentonSansCond Medium" pitchFamily="2" charset="77"/>
                          <a:ea typeface="+mn-ea"/>
                          <a:cs typeface="+mn-cs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My Story</a:t>
                      </a:r>
                      <a:endParaRPr lang="en-US" sz="1100" b="0" i="0" kern="1200" spc="0" baseline="0" dirty="0">
                        <a:solidFill>
                          <a:schemeClr val="tx1"/>
                        </a:solidFill>
                        <a:latin typeface="BentonSansCond Medium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9pPr>
                    </a:lstStyle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kern="1200" spc="0" baseline="0" dirty="0">
                          <a:solidFill>
                            <a:schemeClr val="tx1"/>
                          </a:solidFill>
                          <a:latin typeface="BentonSansCond Medium" pitchFamily="2" charset="77"/>
                          <a:ea typeface="+mn-ea"/>
                          <a:cs typeface="+mn-cs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Using Castile Baby Mild Soap on Babies</a:t>
                      </a:r>
                      <a:endParaRPr lang="en-US" sz="1100" b="0" i="0" u="none" kern="1200" spc="0" baseline="0" dirty="0">
                        <a:solidFill>
                          <a:schemeClr val="tx1"/>
                        </a:solidFill>
                        <a:latin typeface="BentonSansCond Medium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9pPr>
                    </a:lstStyle>
                    <a:p>
                      <a:pPr algn="ctr"/>
                      <a:r>
                        <a:rPr lang="en-US" sz="1100" b="0" i="0" u="none" kern="1200" spc="0" baseline="0" dirty="0">
                          <a:solidFill>
                            <a:schemeClr val="tx1"/>
                          </a:solidFill>
                          <a:latin typeface="BentonSansCond Medium" pitchFamily="2" charset="77"/>
                          <a:ea typeface="+mn-ea"/>
                          <a:cs typeface="+mn-cs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Green Laundry Care </a:t>
                      </a:r>
                    </a:p>
                    <a:p>
                      <a:pPr algn="ctr"/>
                      <a:r>
                        <a:rPr lang="en-US" sz="1100" b="0" i="0" u="none" kern="1200" spc="0" baseline="0" dirty="0">
                          <a:solidFill>
                            <a:schemeClr val="tx1"/>
                          </a:solidFill>
                          <a:latin typeface="BentonSansCond Medium" pitchFamily="2" charset="77"/>
                          <a:ea typeface="+mn-ea"/>
                          <a:cs typeface="+mn-cs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with Dr. Bronner’s</a:t>
                      </a:r>
                      <a:endParaRPr lang="en-US" sz="1100" b="0" i="0" u="none" kern="1200" spc="0" baseline="0" dirty="0">
                        <a:solidFill>
                          <a:schemeClr val="tx1"/>
                        </a:solidFill>
                        <a:latin typeface="BentonSansCond Medium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757003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83CDAC89-8DF8-4344-815B-4ABAF6AA6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069389"/>
              </p:ext>
            </p:extLst>
          </p:nvPr>
        </p:nvGraphicFramePr>
        <p:xfrm>
          <a:off x="1366092" y="5582734"/>
          <a:ext cx="9452472" cy="577887"/>
        </p:xfrm>
        <a:graphic>
          <a:graphicData uri="http://schemas.openxmlformats.org/drawingml/2006/table">
            <a:tbl>
              <a:tblPr firstRow="1" bandRow="1"/>
              <a:tblGrid>
                <a:gridCol w="2363118">
                  <a:extLst>
                    <a:ext uri="{9D8B030D-6E8A-4147-A177-3AD203B41FA5}">
                      <a16:colId xmlns:a16="http://schemas.microsoft.com/office/drawing/2014/main" val="1497929910"/>
                    </a:ext>
                  </a:extLst>
                </a:gridCol>
                <a:gridCol w="2363118">
                  <a:extLst>
                    <a:ext uri="{9D8B030D-6E8A-4147-A177-3AD203B41FA5}">
                      <a16:colId xmlns:a16="http://schemas.microsoft.com/office/drawing/2014/main" val="1776030471"/>
                    </a:ext>
                  </a:extLst>
                </a:gridCol>
                <a:gridCol w="2363118">
                  <a:extLst>
                    <a:ext uri="{9D8B030D-6E8A-4147-A177-3AD203B41FA5}">
                      <a16:colId xmlns:a16="http://schemas.microsoft.com/office/drawing/2014/main" val="3574234720"/>
                    </a:ext>
                  </a:extLst>
                </a:gridCol>
                <a:gridCol w="2363118">
                  <a:extLst>
                    <a:ext uri="{9D8B030D-6E8A-4147-A177-3AD203B41FA5}">
                      <a16:colId xmlns:a16="http://schemas.microsoft.com/office/drawing/2014/main" val="937627068"/>
                    </a:ext>
                  </a:extLst>
                </a:gridCol>
              </a:tblGrid>
              <a:tr h="577887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9pPr>
                    </a:lstStyle>
                    <a:p>
                      <a:pPr algn="ctr"/>
                      <a:r>
                        <a:rPr lang="en-US" sz="1100" b="0" i="0" kern="1200" spc="0" baseline="0" dirty="0">
                          <a:solidFill>
                            <a:schemeClr val="tx1"/>
                          </a:solidFill>
                          <a:latin typeface="BentonSansCond Medium" pitchFamily="2" charset="77"/>
                          <a:ea typeface="+mn-ea"/>
                          <a:cs typeface="+mn-cs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GIY All-Purpose</a:t>
                      </a:r>
                    </a:p>
                    <a:p>
                      <a:pPr algn="ctr"/>
                      <a:r>
                        <a:rPr lang="en-US" sz="1100" b="0" i="0" kern="1200" spc="0" baseline="0" dirty="0">
                          <a:solidFill>
                            <a:schemeClr val="tx1"/>
                          </a:solidFill>
                          <a:latin typeface="BentonSansCond Medium" pitchFamily="2" charset="77"/>
                          <a:ea typeface="+mn-ea"/>
                          <a:cs typeface="+mn-cs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Cleaning Spray</a:t>
                      </a:r>
                      <a:endParaRPr lang="en-US" sz="1100" b="0" i="0" kern="1200" spc="0" baseline="0" dirty="0">
                        <a:solidFill>
                          <a:schemeClr val="tx1"/>
                        </a:solidFill>
                        <a:latin typeface="BentonSansCond Medium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 spc="0" baseline="0" dirty="0">
                          <a:solidFill>
                            <a:schemeClr val="tx1"/>
                          </a:solidFill>
                          <a:latin typeface="BentonSansCond Medium" pitchFamily="2" charset="77"/>
                          <a:ea typeface="+mn-ea"/>
                          <a:cs typeface="+mn-cs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How Soap Works</a:t>
                      </a:r>
                      <a:endParaRPr lang="en-US" sz="1100" b="0" i="0" kern="1200" spc="0" baseline="0" dirty="0">
                        <a:solidFill>
                          <a:schemeClr val="tx1"/>
                        </a:solidFill>
                        <a:latin typeface="BentonSansCond Medium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9pPr>
                    </a:lstStyle>
                    <a:p>
                      <a:pPr algn="ctr"/>
                      <a:r>
                        <a:rPr lang="en-US" sz="1100" b="0" i="0" kern="1200" spc="0" baseline="0" dirty="0">
                          <a:solidFill>
                            <a:schemeClr val="tx1"/>
                          </a:solidFill>
                          <a:latin typeface="BentonSansCond Medium" pitchFamily="2" charset="77"/>
                          <a:ea typeface="+mn-ea"/>
                          <a:cs typeface="+mn-cs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Chocolate So Good </a:t>
                      </a:r>
                    </a:p>
                    <a:p>
                      <a:pPr algn="ctr"/>
                      <a:r>
                        <a:rPr lang="en-US" sz="1100" b="0" i="0" kern="1200" spc="0" baseline="0" dirty="0">
                          <a:solidFill>
                            <a:schemeClr val="tx1"/>
                          </a:solidFill>
                          <a:latin typeface="BentonSansCond Medium" pitchFamily="2" charset="77"/>
                          <a:ea typeface="+mn-ea"/>
                          <a:cs typeface="+mn-cs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It’s Magic</a:t>
                      </a:r>
                      <a:endParaRPr lang="en-US" sz="1100" b="0" i="0" kern="1200" spc="0" baseline="0" dirty="0">
                        <a:solidFill>
                          <a:schemeClr val="tx1"/>
                        </a:solidFill>
                        <a:latin typeface="BentonSansCond Medium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entonSansCond Book"/>
                        </a:defRPr>
                      </a:lvl9pPr>
                    </a:lstStyle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spc="0" baseline="0" dirty="0">
                          <a:solidFill>
                            <a:schemeClr val="tx1"/>
                          </a:solidFill>
                          <a:latin typeface="BentonSansCond Medium" pitchFamily="2" charset="77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en-US" sz="1100" b="0" i="0" kern="1200" spc="0" baseline="0" dirty="0">
                          <a:solidFill>
                            <a:schemeClr val="tx1"/>
                          </a:solidFill>
                          <a:latin typeface="BentonSansCond Medium" pitchFamily="2" charset="77"/>
                          <a:ea typeface="+mn-ea"/>
                          <a:cs typeface="+mn-cs"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How the Label Was Born</a:t>
                      </a:r>
                      <a:endParaRPr lang="en-US" sz="1100" b="0" i="0" kern="1200" spc="0" baseline="0" dirty="0">
                        <a:solidFill>
                          <a:schemeClr val="tx1"/>
                        </a:solidFill>
                        <a:latin typeface="BentonSansCond Medium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75700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CFF0867-3FDF-EF4D-B594-F1B69DDB28D0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049" y="6256907"/>
            <a:ext cx="1613097" cy="4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13461"/>
      </p:ext>
    </p:extLst>
  </p:cSld>
  <p:clrMapOvr>
    <a:masterClrMapping/>
  </p:clrMapOvr>
</p:sld>
</file>

<file path=ppt/theme/theme1.xml><?xml version="1.0" encoding="utf-8"?>
<a:theme xmlns:a="http://schemas.openxmlformats.org/drawingml/2006/main" name="Bronner Corporate Template Theme">
  <a:themeElements>
    <a:clrScheme name="Custom 4">
      <a:dk1>
        <a:srgbClr val="00358E"/>
      </a:dk1>
      <a:lt1>
        <a:sysClr val="window" lastClr="FFFFFF"/>
      </a:lt1>
      <a:dk2>
        <a:srgbClr val="002554"/>
      </a:dk2>
      <a:lt2>
        <a:srgbClr val="E7E6E6"/>
      </a:lt2>
      <a:accent1>
        <a:srgbClr val="002554"/>
      </a:accent1>
      <a:accent2>
        <a:srgbClr val="00358E"/>
      </a:accent2>
      <a:accent3>
        <a:srgbClr val="3A3838"/>
      </a:accent3>
      <a:accent4>
        <a:srgbClr val="81B0D2"/>
      </a:accent4>
      <a:accent5>
        <a:srgbClr val="AEABAB"/>
      </a:accent5>
      <a:accent6>
        <a:srgbClr val="7F7F7F"/>
      </a:accent6>
      <a:hlink>
        <a:srgbClr val="3F3F3F"/>
      </a:hlink>
      <a:folHlink>
        <a:srgbClr val="00358E"/>
      </a:folHlink>
    </a:clrScheme>
    <a:fontScheme name="Bronner PPT Template Theme">
      <a:majorFont>
        <a:latin typeface="Trade Gothic LT Std Cn"/>
        <a:ea typeface=""/>
        <a:cs typeface=""/>
      </a:majorFont>
      <a:minorFont>
        <a:latin typeface="BentonSansCon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onner Corporate Template Theme" id="{98183C27-F72B-40BA-B9FB-24C5EDDF5103}" vid="{2D5925C0-BC6C-45A1-B256-05C7C3A155B6}"/>
    </a:ext>
  </a:extLst>
</a:theme>
</file>

<file path=ppt/theme/theme2.xml><?xml version="1.0" encoding="utf-8"?>
<a:theme xmlns:a="http://schemas.openxmlformats.org/drawingml/2006/main" name="Blank no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53F32C9C08D048A11CA628E31E7773" ma:contentTypeVersion="15" ma:contentTypeDescription="Create a new document." ma:contentTypeScope="" ma:versionID="9146e9e544f136b609edc862e65885de">
  <xsd:schema xmlns:xsd="http://www.w3.org/2001/XMLSchema" xmlns:xs="http://www.w3.org/2001/XMLSchema" xmlns:p="http://schemas.microsoft.com/office/2006/metadata/properties" xmlns:ns1="http://schemas.microsoft.com/sharepoint/v3" xmlns:ns2="2c7ef5c5-3987-47ae-b26c-3b7545a67d61" xmlns:ns3="430adeba-6bad-40e2-8191-acf830fac9c0" targetNamespace="http://schemas.microsoft.com/office/2006/metadata/properties" ma:root="true" ma:fieldsID="abb7cdeabaa13f2ac75f47f80a0b3142" ns1:_="" ns2:_="" ns3:_="">
    <xsd:import namespace="http://schemas.microsoft.com/sharepoint/v3"/>
    <xsd:import namespace="2c7ef5c5-3987-47ae-b26c-3b7545a67d61"/>
    <xsd:import namespace="430adeba-6bad-40e2-8191-acf830fac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ef5c5-3987-47ae-b26c-3b7545a67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0adeba-6bad-40e2-8191-acf830fac9c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43F603-FF1D-4C3C-A668-9D46B56372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c7ef5c5-3987-47ae-b26c-3b7545a67d61"/>
    <ds:schemaRef ds:uri="430adeba-6bad-40e2-8191-acf830fac9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48BCBA-B74E-4927-8301-FA18D156D784}">
  <ds:schemaRefs>
    <ds:schemaRef ds:uri="http://schemas.microsoft.com/sharepoint/v3"/>
    <ds:schemaRef ds:uri="http://schemas.microsoft.com/office/2006/metadata/properties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430adeba-6bad-40e2-8191-acf830fac9c0"/>
    <ds:schemaRef ds:uri="http://schemas.microsoft.com/office/infopath/2007/PartnerControls"/>
    <ds:schemaRef ds:uri="http://schemas.openxmlformats.org/package/2006/metadata/core-properties"/>
    <ds:schemaRef ds:uri="2c7ef5c5-3987-47ae-b26c-3b7545a67d61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A275F2E-781C-4D34-B9E5-8C539776E5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2519</TotalTime>
  <Words>453</Words>
  <Application>Microsoft Office PowerPoint</Application>
  <PresentationFormat>Widescreen</PresentationFormat>
  <Paragraphs>72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 Light</vt:lpstr>
      <vt:lpstr>BentonSansCond Medium</vt:lpstr>
      <vt:lpstr>BentonSansCond Book</vt:lpstr>
      <vt:lpstr>Calibri</vt:lpstr>
      <vt:lpstr>Trade Gothic LT Std Cn</vt:lpstr>
      <vt:lpstr>Bronner Corporate Template Theme</vt:lpstr>
      <vt:lpstr>Blank no logo</vt:lpstr>
      <vt:lpstr>Sal Suds Biodegradable Cleaner</vt:lpstr>
      <vt:lpstr>Sal Suds Biodegradable Cleaner</vt:lpstr>
      <vt:lpstr>Supreme Cost efficiency &amp; Versatility</vt:lpstr>
      <vt:lpstr>Unmatched versatility</vt:lpstr>
      <vt:lpstr>As seen in:</vt:lpstr>
      <vt:lpstr>Going Green Resources</vt:lpstr>
      <vt:lpstr>Going green with lisa Bronner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 training presentation</dc:title>
  <dc:creator>Angie Brucia</dc:creator>
  <cp:lastModifiedBy>Sara Tajik</cp:lastModifiedBy>
  <cp:revision>20</cp:revision>
  <dcterms:created xsi:type="dcterms:W3CDTF">2020-10-23T20:15:48Z</dcterms:created>
  <dcterms:modified xsi:type="dcterms:W3CDTF">2021-12-09T21:08:31Z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0x0101006453F32C9C08D048A11CA628E31E7773</vt:lpwstr>
  </property>
</Properties>
</file>