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humb" ContentType="image/jpe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4"/>
  </p:sldMasterIdLst>
  <p:notesMasterIdLst>
    <p:notesMasterId r:id="rId27"/>
  </p:notesMasterIdLst>
  <p:sldIdLst>
    <p:sldId id="280" r:id="rId5"/>
    <p:sldId id="322" r:id="rId6"/>
    <p:sldId id="338" r:id="rId7"/>
    <p:sldId id="339" r:id="rId8"/>
    <p:sldId id="347" r:id="rId9"/>
    <p:sldId id="292" r:id="rId10"/>
    <p:sldId id="293" r:id="rId11"/>
    <p:sldId id="294" r:id="rId12"/>
    <p:sldId id="341" r:id="rId13"/>
    <p:sldId id="284" r:id="rId14"/>
    <p:sldId id="285" r:id="rId15"/>
    <p:sldId id="343" r:id="rId16"/>
    <p:sldId id="286" r:id="rId17"/>
    <p:sldId id="289" r:id="rId18"/>
    <p:sldId id="344" r:id="rId19"/>
    <p:sldId id="288" r:id="rId20"/>
    <p:sldId id="287" r:id="rId21"/>
    <p:sldId id="346" r:id="rId22"/>
    <p:sldId id="716" r:id="rId23"/>
    <p:sldId id="623" r:id="rId24"/>
    <p:sldId id="624" r:id="rId25"/>
    <p:sldId id="62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D43E22-1A87-3010-07E5-E050242ADBCD}" name="Patty Ladegaard" initials="PL" userId="S::Patty@drbronner.com::2d010fd1-57cd-4da3-b124-d9a0151a250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tarae Metcalf" initials="AM" lastIdx="4" clrIdx="0">
    <p:extLst>
      <p:ext uri="{19B8F6BF-5375-455C-9EA6-DF929625EA0E}">
        <p15:presenceInfo xmlns:p15="http://schemas.microsoft.com/office/powerpoint/2012/main" userId="S::Nancy.Astarae@Drbronner.com::ed975d0a-5822-4641-a15c-dfb16ed9f8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E730A5-4F79-4A1A-BE75-FB241AB65CBC}" v="6" dt="2021-12-10T00:30:13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02"/>
    <p:restoredTop sz="94663"/>
  </p:normalViewPr>
  <p:slideViewPr>
    <p:cSldViewPr snapToGrid="0">
      <p:cViewPr varScale="1">
        <p:scale>
          <a:sx n="32" d="100"/>
          <a:sy n="32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Tajik" userId="b9df4f4c-01c8-499b-a1e7-3978f70a0388" providerId="ADAL" clId="{C3713077-223E-4E33-BCBA-D7D91EB2D094}"/>
    <pc:docChg chg="undo redo custSel modSld">
      <pc:chgData name="Sara Tajik" userId="b9df4f4c-01c8-499b-a1e7-3978f70a0388" providerId="ADAL" clId="{C3713077-223E-4E33-BCBA-D7D91EB2D094}" dt="2021-12-10T00:35:11.207" v="40" actId="478"/>
      <pc:docMkLst>
        <pc:docMk/>
      </pc:docMkLst>
      <pc:sldChg chg="addSp delSp modSp mod">
        <pc:chgData name="Sara Tajik" userId="b9df4f4c-01c8-499b-a1e7-3978f70a0388" providerId="ADAL" clId="{C3713077-223E-4E33-BCBA-D7D91EB2D094}" dt="2021-12-10T00:35:11.207" v="40" actId="478"/>
        <pc:sldMkLst>
          <pc:docMk/>
          <pc:sldMk cId="1099117436" sldId="280"/>
        </pc:sldMkLst>
        <pc:spChg chg="mod">
          <ac:chgData name="Sara Tajik" userId="b9df4f4c-01c8-499b-a1e7-3978f70a0388" providerId="ADAL" clId="{C3713077-223E-4E33-BCBA-D7D91EB2D094}" dt="2021-12-10T00:34:58.944" v="36" actId="20577"/>
          <ac:spMkLst>
            <pc:docMk/>
            <pc:sldMk cId="1099117436" sldId="280"/>
            <ac:spMk id="2" creationId="{EB53B50C-0D6B-2B4E-9081-3C95E11D23AF}"/>
          </ac:spMkLst>
        </pc:spChg>
        <pc:spChg chg="del">
          <ac:chgData name="Sara Tajik" userId="b9df4f4c-01c8-499b-a1e7-3978f70a0388" providerId="ADAL" clId="{C3713077-223E-4E33-BCBA-D7D91EB2D094}" dt="2021-12-10T00:35:06.324" v="37" actId="478"/>
          <ac:spMkLst>
            <pc:docMk/>
            <pc:sldMk cId="1099117436" sldId="280"/>
            <ac:spMk id="3" creationId="{6E6D399F-A6D9-084C-8180-0678744B476E}"/>
          </ac:spMkLst>
        </pc:spChg>
        <pc:spChg chg="add del mod">
          <ac:chgData name="Sara Tajik" userId="b9df4f4c-01c8-499b-a1e7-3978f70a0388" providerId="ADAL" clId="{C3713077-223E-4E33-BCBA-D7D91EB2D094}" dt="2021-12-10T00:35:11.207" v="40" actId="478"/>
          <ac:spMkLst>
            <pc:docMk/>
            <pc:sldMk cId="1099117436" sldId="280"/>
            <ac:spMk id="5" creationId="{C50BA4A3-FC5F-497B-895A-0E1B39E4841A}"/>
          </ac:spMkLst>
        </pc:spChg>
      </pc:sldChg>
    </pc:docChg>
  </pc:docChgLst>
  <pc:docChgLst>
    <pc:chgData name="Rafi Loiederman" userId="269e375a-6a96-4c66-bd3b-e5c47931d83e" providerId="ADAL" clId="{DFD4323F-881F-C44E-ADF5-71FC72EA6BA2}"/>
    <pc:docChg chg="modSld">
      <pc:chgData name="Rafi Loiederman" userId="269e375a-6a96-4c66-bd3b-e5c47931d83e" providerId="ADAL" clId="{DFD4323F-881F-C44E-ADF5-71FC72EA6BA2}" dt="2021-12-07T19:54:59.405" v="2" actId="20577"/>
      <pc:docMkLst>
        <pc:docMk/>
      </pc:docMkLst>
      <pc:sldChg chg="modSp mod">
        <pc:chgData name="Rafi Loiederman" userId="269e375a-6a96-4c66-bd3b-e5c47931d83e" providerId="ADAL" clId="{DFD4323F-881F-C44E-ADF5-71FC72EA6BA2}" dt="2021-12-07T19:54:59.405" v="2" actId="20577"/>
        <pc:sldMkLst>
          <pc:docMk/>
          <pc:sldMk cId="4260024261" sldId="338"/>
        </pc:sldMkLst>
        <pc:spChg chg="mod">
          <ac:chgData name="Rafi Loiederman" userId="269e375a-6a96-4c66-bd3b-e5c47931d83e" providerId="ADAL" clId="{DFD4323F-881F-C44E-ADF5-71FC72EA6BA2}" dt="2021-12-07T19:54:59.405" v="2" actId="20577"/>
          <ac:spMkLst>
            <pc:docMk/>
            <pc:sldMk cId="4260024261" sldId="338"/>
            <ac:spMk id="6" creationId="{7B5A5AAF-4A4D-7B42-BA6C-8C860DCA1FBF}"/>
          </ac:spMkLst>
        </pc:spChg>
        <pc:spChg chg="mod">
          <ac:chgData name="Rafi Loiederman" userId="269e375a-6a96-4c66-bd3b-e5c47931d83e" providerId="ADAL" clId="{DFD4323F-881F-C44E-ADF5-71FC72EA6BA2}" dt="2021-12-07T19:54:41.349" v="0" actId="20577"/>
          <ac:spMkLst>
            <pc:docMk/>
            <pc:sldMk cId="4260024261" sldId="338"/>
            <ac:spMk id="7" creationId="{AE39253E-9B01-433E-BCC5-B2EC593C4718}"/>
          </ac:spMkLst>
        </pc:spChg>
      </pc:sldChg>
    </pc:docChg>
  </pc:docChgLst>
  <pc:docChgLst>
    <pc:chgData name="Astarae Metcalf" userId="ed975d0a-5822-4641-a15c-dfb16ed9f84d" providerId="ADAL" clId="{FF8A5C2A-9CC5-445E-B67A-65BBF4ACF360}"/>
    <pc:docChg chg="custSel modSld">
      <pc:chgData name="Astarae Metcalf" userId="ed975d0a-5822-4641-a15c-dfb16ed9f84d" providerId="ADAL" clId="{FF8A5C2A-9CC5-445E-B67A-65BBF4ACF360}" dt="2021-12-02T20:50:53.049" v="115"/>
      <pc:docMkLst>
        <pc:docMk/>
      </pc:docMkLst>
      <pc:sldChg chg="addCm modCm">
        <pc:chgData name="Astarae Metcalf" userId="ed975d0a-5822-4641-a15c-dfb16ed9f84d" providerId="ADAL" clId="{FF8A5C2A-9CC5-445E-B67A-65BBF4ACF360}" dt="2021-12-02T20:49:16.443" v="113"/>
        <pc:sldMkLst>
          <pc:docMk/>
          <pc:sldMk cId="204436970" sldId="294"/>
        </pc:sldMkLst>
      </pc:sldChg>
      <pc:sldChg chg="addCm modCm">
        <pc:chgData name="Astarae Metcalf" userId="ed975d0a-5822-4641-a15c-dfb16ed9f84d" providerId="ADAL" clId="{FF8A5C2A-9CC5-445E-B67A-65BBF4ACF360}" dt="2021-12-02T20:50:53.049" v="115"/>
        <pc:sldMkLst>
          <pc:docMk/>
          <pc:sldMk cId="3544079378" sldId="320"/>
        </pc:sldMkLst>
      </pc:sldChg>
      <pc:sldChg chg="addCm modCm">
        <pc:chgData name="Astarae Metcalf" userId="ed975d0a-5822-4641-a15c-dfb16ed9f84d" providerId="ADAL" clId="{FF8A5C2A-9CC5-445E-B67A-65BBF4ACF360}" dt="2021-12-02T20:42:14.181" v="1"/>
        <pc:sldMkLst>
          <pc:docMk/>
          <pc:sldMk cId="1409119787" sldId="322"/>
        </pc:sldMkLst>
      </pc:sldChg>
      <pc:sldChg chg="modSp mod">
        <pc:chgData name="Astarae Metcalf" userId="ed975d0a-5822-4641-a15c-dfb16ed9f84d" providerId="ADAL" clId="{FF8A5C2A-9CC5-445E-B67A-65BBF4ACF360}" dt="2021-12-02T20:47:32.495" v="109" actId="6549"/>
        <pc:sldMkLst>
          <pc:docMk/>
          <pc:sldMk cId="2214620170" sldId="339"/>
        </pc:sldMkLst>
        <pc:spChg chg="mod">
          <ac:chgData name="Astarae Metcalf" userId="ed975d0a-5822-4641-a15c-dfb16ed9f84d" providerId="ADAL" clId="{FF8A5C2A-9CC5-445E-B67A-65BBF4ACF360}" dt="2021-12-02T20:47:32.495" v="109" actId="6549"/>
          <ac:spMkLst>
            <pc:docMk/>
            <pc:sldMk cId="2214620170" sldId="339"/>
            <ac:spMk id="2" creationId="{6E971D2A-F645-474C-BF47-0031964B6D71}"/>
          </ac:spMkLst>
        </pc:spChg>
      </pc:sldChg>
      <pc:sldChg chg="addCm modCm">
        <pc:chgData name="Astarae Metcalf" userId="ed975d0a-5822-4641-a15c-dfb16ed9f84d" providerId="ADAL" clId="{FF8A5C2A-9CC5-445E-B67A-65BBF4ACF360}" dt="2021-12-02T20:48:43.354" v="111"/>
        <pc:sldMkLst>
          <pc:docMk/>
          <pc:sldMk cId="16334916" sldId="347"/>
        </pc:sldMkLst>
      </pc:sldChg>
    </pc:docChg>
  </pc:docChgLst>
  <pc:docChgLst>
    <pc:chgData name="Sara Tajik" userId="b9df4f4c-01c8-499b-a1e7-3978f70a0388" providerId="ADAL" clId="{9EE730A5-4F79-4A1A-BE75-FB241AB65CBC}"/>
    <pc:docChg chg="undo redo custSel addSld delSld modSld">
      <pc:chgData name="Sara Tajik" userId="b9df4f4c-01c8-499b-a1e7-3978f70a0388" providerId="ADAL" clId="{9EE730A5-4F79-4A1A-BE75-FB241AB65CBC}" dt="2021-12-10T00:30:29.121" v="46" actId="1592"/>
      <pc:docMkLst>
        <pc:docMk/>
      </pc:docMkLst>
      <pc:sldChg chg="modSp mod delCm">
        <pc:chgData name="Sara Tajik" userId="b9df4f4c-01c8-499b-a1e7-3978f70a0388" providerId="ADAL" clId="{9EE730A5-4F79-4A1A-BE75-FB241AB65CBC}" dt="2021-12-10T00:30:29.121" v="46" actId="1592"/>
        <pc:sldMkLst>
          <pc:docMk/>
          <pc:sldMk cId="204436970" sldId="294"/>
        </pc:sldMkLst>
        <pc:grpChg chg="mod">
          <ac:chgData name="Sara Tajik" userId="b9df4f4c-01c8-499b-a1e7-3978f70a0388" providerId="ADAL" clId="{9EE730A5-4F79-4A1A-BE75-FB241AB65CBC}" dt="2021-12-09T21:23:46.281" v="3" actId="14100"/>
          <ac:grpSpMkLst>
            <pc:docMk/>
            <pc:sldMk cId="204436970" sldId="294"/>
            <ac:grpSpMk id="2" creationId="{FA247FE8-0FB5-A345-8A75-D8C23575F369}"/>
          </ac:grpSpMkLst>
        </pc:grpChg>
        <pc:picChg chg="mod modCrop">
          <ac:chgData name="Sara Tajik" userId="b9df4f4c-01c8-499b-a1e7-3978f70a0388" providerId="ADAL" clId="{9EE730A5-4F79-4A1A-BE75-FB241AB65CBC}" dt="2021-12-09T21:24:06.791" v="6" actId="732"/>
          <ac:picMkLst>
            <pc:docMk/>
            <pc:sldMk cId="204436970" sldId="294"/>
            <ac:picMk id="20" creationId="{D58D57D9-C156-9142-BC04-233435C1A0A9}"/>
          </ac:picMkLst>
        </pc:picChg>
        <pc:picChg chg="mod modCrop">
          <ac:chgData name="Sara Tajik" userId="b9df4f4c-01c8-499b-a1e7-3978f70a0388" providerId="ADAL" clId="{9EE730A5-4F79-4A1A-BE75-FB241AB65CBC}" dt="2021-12-09T21:24:00.077" v="5" actId="732"/>
          <ac:picMkLst>
            <pc:docMk/>
            <pc:sldMk cId="204436970" sldId="294"/>
            <ac:picMk id="21" creationId="{EA96D14F-FE56-E441-B2E4-7671A0D537B3}"/>
          </ac:picMkLst>
        </pc:picChg>
        <pc:picChg chg="mod modCrop">
          <ac:chgData name="Sara Tajik" userId="b9df4f4c-01c8-499b-a1e7-3978f70a0388" providerId="ADAL" clId="{9EE730A5-4F79-4A1A-BE75-FB241AB65CBC}" dt="2021-12-09T21:24:15.316" v="7" actId="732"/>
          <ac:picMkLst>
            <pc:docMk/>
            <pc:sldMk cId="204436970" sldId="294"/>
            <ac:picMk id="26" creationId="{9D35E625-3303-7642-9859-CF4926CA64C2}"/>
          </ac:picMkLst>
        </pc:picChg>
        <pc:picChg chg="mod modCrop">
          <ac:chgData name="Sara Tajik" userId="b9df4f4c-01c8-499b-a1e7-3978f70a0388" providerId="ADAL" clId="{9EE730A5-4F79-4A1A-BE75-FB241AB65CBC}" dt="2021-12-09T21:24:20.715" v="8" actId="732"/>
          <ac:picMkLst>
            <pc:docMk/>
            <pc:sldMk cId="204436970" sldId="294"/>
            <ac:picMk id="28" creationId="{A3473AF1-CF60-4B42-8807-49237C41FFF1}"/>
          </ac:picMkLst>
        </pc:picChg>
      </pc:sldChg>
      <pc:sldChg chg="delSp del mod delCm">
        <pc:chgData name="Sara Tajik" userId="b9df4f4c-01c8-499b-a1e7-3978f70a0388" providerId="ADAL" clId="{9EE730A5-4F79-4A1A-BE75-FB241AB65CBC}" dt="2021-12-10T00:29:20.857" v="43" actId="2696"/>
        <pc:sldMkLst>
          <pc:docMk/>
          <pc:sldMk cId="3544079378" sldId="320"/>
        </pc:sldMkLst>
        <pc:spChg chg="del">
          <ac:chgData name="Sara Tajik" userId="b9df4f4c-01c8-499b-a1e7-3978f70a0388" providerId="ADAL" clId="{9EE730A5-4F79-4A1A-BE75-FB241AB65CBC}" dt="2021-12-09T21:24:34.863" v="9" actId="478"/>
          <ac:spMkLst>
            <pc:docMk/>
            <pc:sldMk cId="3544079378" sldId="320"/>
            <ac:spMk id="5" creationId="{333D3A0A-6A43-D14D-A83B-5815D4E76FA0}"/>
          </ac:spMkLst>
        </pc:spChg>
      </pc:sldChg>
      <pc:sldChg chg="delCm">
        <pc:chgData name="Sara Tajik" userId="b9df4f4c-01c8-499b-a1e7-3978f70a0388" providerId="ADAL" clId="{9EE730A5-4F79-4A1A-BE75-FB241AB65CBC}" dt="2021-12-09T21:24:43.189" v="10" actId="1592"/>
        <pc:sldMkLst>
          <pc:docMk/>
          <pc:sldMk cId="1409119787" sldId="322"/>
        </pc:sldMkLst>
      </pc:sldChg>
      <pc:sldChg chg="modSp mod">
        <pc:chgData name="Sara Tajik" userId="b9df4f4c-01c8-499b-a1e7-3978f70a0388" providerId="ADAL" clId="{9EE730A5-4F79-4A1A-BE75-FB241AB65CBC}" dt="2021-12-09T21:23:39.839" v="1" actId="14100"/>
        <pc:sldMkLst>
          <pc:docMk/>
          <pc:sldMk cId="1602473257" sldId="341"/>
        </pc:sldMkLst>
        <pc:grpChg chg="mod">
          <ac:chgData name="Sara Tajik" userId="b9df4f4c-01c8-499b-a1e7-3978f70a0388" providerId="ADAL" clId="{9EE730A5-4F79-4A1A-BE75-FB241AB65CBC}" dt="2021-12-09T21:23:39.839" v="1" actId="14100"/>
          <ac:grpSpMkLst>
            <pc:docMk/>
            <pc:sldMk cId="1602473257" sldId="341"/>
            <ac:grpSpMk id="2" creationId="{0B11A990-B738-B74B-98BF-CEFBB651C6DB}"/>
          </ac:grpSpMkLst>
        </pc:grpChg>
      </pc:sldChg>
      <pc:sldChg chg="addSp delSp modSp mod delCm">
        <pc:chgData name="Sara Tajik" userId="b9df4f4c-01c8-499b-a1e7-3978f70a0388" providerId="ADAL" clId="{9EE730A5-4F79-4A1A-BE75-FB241AB65CBC}" dt="2021-12-09T21:35:53.736" v="40" actId="478"/>
        <pc:sldMkLst>
          <pc:docMk/>
          <pc:sldMk cId="16334916" sldId="347"/>
        </pc:sldMkLst>
        <pc:picChg chg="add mod modCrop">
          <ac:chgData name="Sara Tajik" userId="b9df4f4c-01c8-499b-a1e7-3978f70a0388" providerId="ADAL" clId="{9EE730A5-4F79-4A1A-BE75-FB241AB65CBC}" dt="2021-12-09T21:34:25.488" v="38" actId="1076"/>
          <ac:picMkLst>
            <pc:docMk/>
            <pc:sldMk cId="16334916" sldId="347"/>
            <ac:picMk id="4" creationId="{2DA08871-F223-46D0-86ED-5564C059AE4E}"/>
          </ac:picMkLst>
        </pc:picChg>
        <pc:picChg chg="add del mod modCrop">
          <ac:chgData name="Sara Tajik" userId="b9df4f4c-01c8-499b-a1e7-3978f70a0388" providerId="ADAL" clId="{9EE730A5-4F79-4A1A-BE75-FB241AB65CBC}" dt="2021-12-09T21:35:53.736" v="40" actId="478"/>
          <ac:picMkLst>
            <pc:docMk/>
            <pc:sldMk cId="16334916" sldId="347"/>
            <ac:picMk id="5" creationId="{E4B2CB84-F97B-4AF5-8D56-512AA837303E}"/>
          </ac:picMkLst>
        </pc:picChg>
      </pc:sldChg>
      <pc:sldChg chg="add">
        <pc:chgData name="Sara Tajik" userId="b9df4f4c-01c8-499b-a1e7-3978f70a0388" providerId="ADAL" clId="{9EE730A5-4F79-4A1A-BE75-FB241AB65CBC}" dt="2021-12-10T00:29:09.707" v="41"/>
        <pc:sldMkLst>
          <pc:docMk/>
          <pc:sldMk cId="3603340207" sldId="716"/>
        </pc:sldMkLst>
      </pc:sldChg>
      <pc:sldChg chg="add del">
        <pc:chgData name="Sara Tajik" userId="b9df4f4c-01c8-499b-a1e7-3978f70a0388" providerId="ADAL" clId="{9EE730A5-4F79-4A1A-BE75-FB241AB65CBC}" dt="2021-12-10T00:30:05.664" v="45"/>
        <pc:sldMkLst>
          <pc:docMk/>
          <pc:sldMk cId="3952121766" sldId="717"/>
        </pc:sldMkLst>
      </pc:sldChg>
    </pc:docChg>
  </pc:docChgLst>
  <pc:docChgLst>
    <pc:chgData name="Patty Ladegaard" userId="2d010fd1-57cd-4da3-b124-d9a0151a2500" providerId="ADAL" clId="{D43376E4-BB68-4C42-A1CE-34A9AB235ED9}"/>
    <pc:docChg chg="custSel modSld">
      <pc:chgData name="Patty Ladegaard" userId="2d010fd1-57cd-4da3-b124-d9a0151a2500" providerId="ADAL" clId="{D43376E4-BB68-4C42-A1CE-34A9AB235ED9}" dt="2021-11-03T17:56:19.465" v="14"/>
      <pc:docMkLst>
        <pc:docMk/>
      </pc:docMkLst>
      <pc:sldChg chg="delCm">
        <pc:chgData name="Patty Ladegaard" userId="2d010fd1-57cd-4da3-b124-d9a0151a2500" providerId="ADAL" clId="{D43376E4-BB68-4C42-A1CE-34A9AB235ED9}" dt="2021-11-03T17:50:08.968" v="3"/>
        <pc:sldMkLst>
          <pc:docMk/>
          <pc:sldMk cId="1607885889" sldId="287"/>
        </pc:sldMkLst>
      </pc:sldChg>
      <pc:sldChg chg="delCm">
        <pc:chgData name="Patty Ladegaard" userId="2d010fd1-57cd-4da3-b124-d9a0151a2500" providerId="ADAL" clId="{D43376E4-BB68-4C42-A1CE-34A9AB235ED9}" dt="2021-11-03T17:48:31.443" v="1"/>
        <pc:sldMkLst>
          <pc:docMk/>
          <pc:sldMk cId="3648725281" sldId="292"/>
        </pc:sldMkLst>
      </pc:sldChg>
      <pc:sldChg chg="delCm">
        <pc:chgData name="Patty Ladegaard" userId="2d010fd1-57cd-4da3-b124-d9a0151a2500" providerId="ADAL" clId="{D43376E4-BB68-4C42-A1CE-34A9AB235ED9}" dt="2021-11-03T17:48:42.126" v="2"/>
        <pc:sldMkLst>
          <pc:docMk/>
          <pc:sldMk cId="1241920724" sldId="293"/>
        </pc:sldMkLst>
      </pc:sldChg>
      <pc:sldChg chg="modSp mod">
        <pc:chgData name="Patty Ladegaard" userId="2d010fd1-57cd-4da3-b124-d9a0151a2500" providerId="ADAL" clId="{D43376E4-BB68-4C42-A1CE-34A9AB235ED9}" dt="2021-11-03T17:50:42.707" v="5" actId="6549"/>
        <pc:sldMkLst>
          <pc:docMk/>
          <pc:sldMk cId="3544079378" sldId="320"/>
        </pc:sldMkLst>
        <pc:spChg chg="mod">
          <ac:chgData name="Patty Ladegaard" userId="2d010fd1-57cd-4da3-b124-d9a0151a2500" providerId="ADAL" clId="{D43376E4-BB68-4C42-A1CE-34A9AB235ED9}" dt="2021-11-03T17:50:42.707" v="5" actId="6549"/>
          <ac:spMkLst>
            <pc:docMk/>
            <pc:sldMk cId="3544079378" sldId="320"/>
            <ac:spMk id="5" creationId="{333D3A0A-6A43-D14D-A83B-5815D4E76FA0}"/>
          </ac:spMkLst>
        </pc:spChg>
      </pc:sldChg>
      <pc:sldChg chg="addSp delSp modSp mod">
        <pc:chgData name="Patty Ladegaard" userId="2d010fd1-57cd-4da3-b124-d9a0151a2500" providerId="ADAL" clId="{D43376E4-BB68-4C42-A1CE-34A9AB235ED9}" dt="2021-11-03T17:56:19.465" v="14"/>
        <pc:sldMkLst>
          <pc:docMk/>
          <pc:sldMk cId="4260024261" sldId="338"/>
        </pc:sldMkLst>
        <pc:spChg chg="mod">
          <ac:chgData name="Patty Ladegaard" userId="2d010fd1-57cd-4da3-b124-d9a0151a2500" providerId="ADAL" clId="{D43376E4-BB68-4C42-A1CE-34A9AB235ED9}" dt="2021-11-03T17:55:58.875" v="12" actId="20577"/>
          <ac:spMkLst>
            <pc:docMk/>
            <pc:sldMk cId="4260024261" sldId="338"/>
            <ac:spMk id="6" creationId="{7B5A5AAF-4A4D-7B42-BA6C-8C860DCA1FBF}"/>
          </ac:spMkLst>
        </pc:spChg>
        <pc:spChg chg="mod">
          <ac:chgData name="Patty Ladegaard" userId="2d010fd1-57cd-4da3-b124-d9a0151a2500" providerId="ADAL" clId="{D43376E4-BB68-4C42-A1CE-34A9AB235ED9}" dt="2021-11-03T17:55:21.568" v="9" actId="1076"/>
          <ac:spMkLst>
            <pc:docMk/>
            <pc:sldMk cId="4260024261" sldId="338"/>
            <ac:spMk id="7" creationId="{AE39253E-9B01-433E-BCC5-B2EC593C4718}"/>
          </ac:spMkLst>
        </pc:spChg>
        <pc:spChg chg="del">
          <ac:chgData name="Patty Ladegaard" userId="2d010fd1-57cd-4da3-b124-d9a0151a2500" providerId="ADAL" clId="{D43376E4-BB68-4C42-A1CE-34A9AB235ED9}" dt="2021-11-03T17:56:18.903" v="13" actId="478"/>
          <ac:spMkLst>
            <pc:docMk/>
            <pc:sldMk cId="4260024261" sldId="338"/>
            <ac:spMk id="8" creationId="{33AD2203-888A-EC43-A4C0-C6F6CC7A436A}"/>
          </ac:spMkLst>
        </pc:spChg>
        <pc:spChg chg="add mod">
          <ac:chgData name="Patty Ladegaard" userId="2d010fd1-57cd-4da3-b124-d9a0151a2500" providerId="ADAL" clId="{D43376E4-BB68-4C42-A1CE-34A9AB235ED9}" dt="2021-11-03T17:56:19.465" v="14"/>
          <ac:spMkLst>
            <pc:docMk/>
            <pc:sldMk cId="4260024261" sldId="338"/>
            <ac:spMk id="9" creationId="{DBAE14AE-9DDD-4C3D-A9EF-420E177DAA7B}"/>
          </ac:spMkLst>
        </pc:spChg>
      </pc:sldChg>
      <pc:sldChg chg="modSp mod">
        <pc:chgData name="Patty Ladegaard" userId="2d010fd1-57cd-4da3-b124-d9a0151a2500" providerId="ADAL" clId="{D43376E4-BB68-4C42-A1CE-34A9AB235ED9}" dt="2021-11-03T17:48:08.322" v="0" actId="20577"/>
        <pc:sldMkLst>
          <pc:docMk/>
          <pc:sldMk cId="2214620170" sldId="339"/>
        </pc:sldMkLst>
        <pc:spChg chg="mod">
          <ac:chgData name="Patty Ladegaard" userId="2d010fd1-57cd-4da3-b124-d9a0151a2500" providerId="ADAL" clId="{D43376E4-BB68-4C42-A1CE-34A9AB235ED9}" dt="2021-11-03T17:48:08.322" v="0" actId="20577"/>
          <ac:spMkLst>
            <pc:docMk/>
            <pc:sldMk cId="2214620170" sldId="339"/>
            <ac:spMk id="2" creationId="{6E971D2A-F645-474C-BF47-0031964B6D71}"/>
          </ac:spMkLst>
        </pc:spChg>
      </pc:sldChg>
      <pc:sldChg chg="delCm">
        <pc:chgData name="Patty Ladegaard" userId="2d010fd1-57cd-4da3-b124-d9a0151a2500" providerId="ADAL" clId="{D43376E4-BB68-4C42-A1CE-34A9AB235ED9}" dt="2021-11-03T17:50:25.770" v="4"/>
        <pc:sldMkLst>
          <pc:docMk/>
          <pc:sldMk cId="1602473257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32B1-692D-4521-A9EB-4D94B00C2B58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736F-AF74-4DE3-81D7-09FDE9F90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4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9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C3BF3-BFDF-4409-986C-C9B541E78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583" y="1467615"/>
            <a:ext cx="6582835" cy="288181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4152900"/>
            <a:ext cx="12192000" cy="787239"/>
          </a:xfrm>
          <a:prstGeom prst="rect">
            <a:avLst/>
          </a:prstGeom>
        </p:spPr>
        <p:txBody>
          <a:bodyPr anchor="t"/>
          <a:lstStyle>
            <a:lvl1pPr>
              <a:defRPr b="1" baseline="0"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1"/>
          </p:nvPr>
        </p:nvSpPr>
        <p:spPr>
          <a:xfrm>
            <a:off x="0" y="4623144"/>
            <a:ext cx="12192000" cy="528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51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08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F5CB0-9632-49BF-AE89-46CA462BC6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2032" y="6223394"/>
            <a:ext cx="504162" cy="498082"/>
          </a:xfrm>
        </p:spPr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8E9C96-254A-9941-9EC5-82C6EEBA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3393"/>
            <a:ext cx="11442032" cy="498082"/>
          </a:xfrm>
        </p:spPr>
        <p:txBody>
          <a:bodyPr>
            <a:normAutofit/>
          </a:bodyPr>
          <a:lstStyle>
            <a:lvl1pPr algn="r"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33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71934" cy="610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20066" y="0"/>
            <a:ext cx="6071934" cy="610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38B09-A299-47E3-8231-A353D87305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42032" y="6223394"/>
            <a:ext cx="504162" cy="498082"/>
          </a:xfrm>
        </p:spPr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5C880BD-9624-6140-A5EA-674F82D6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3393"/>
            <a:ext cx="11442032" cy="498082"/>
          </a:xfrm>
        </p:spPr>
        <p:txBody>
          <a:bodyPr>
            <a:normAutofit/>
          </a:bodyPr>
          <a:lstStyle>
            <a:lvl1pPr algn="r"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304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830679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074070"/>
            <a:ext cx="4830679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583529" y="0"/>
            <a:ext cx="3608471" cy="610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96852" y="0"/>
            <a:ext cx="3633537" cy="610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46BE5-5A4F-42BA-B89C-183A34517B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42032" y="6223394"/>
            <a:ext cx="504162" cy="498082"/>
          </a:xfrm>
        </p:spPr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D1286FC-0326-5646-A3DB-293B8CBA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3393"/>
            <a:ext cx="11442032" cy="498082"/>
          </a:xfrm>
        </p:spPr>
        <p:txBody>
          <a:bodyPr>
            <a:normAutofit/>
          </a:bodyPr>
          <a:lstStyle>
            <a:lvl1pPr algn="r"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655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252847"/>
            <a:ext cx="12192000" cy="4726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721CF-8514-448E-89BA-68EAAA8A62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8FB09-98AF-4E5E-86BE-0B6FFBD1F2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760EB7-F883-CF44-9D62-5B6A13159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498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791621" y="1668582"/>
            <a:ext cx="6608763" cy="28320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BentonSansCond Medium" panose="02000606020000020004" pitchFamily="50" charset="0"/>
              </a:defRPr>
            </a:lvl1pPr>
            <a:lvl2pPr marL="342892" indent="0" algn="ctr">
              <a:buNone/>
              <a:defRPr sz="1800">
                <a:latin typeface="BentonSansCond Medium" panose="02000606020000020004" pitchFamily="50" charset="0"/>
              </a:defRPr>
            </a:lvl2pPr>
            <a:lvl3pPr marL="685783" indent="0" algn="ctr">
              <a:buNone/>
              <a:defRPr sz="1800">
                <a:latin typeface="BentonSansCond Medium" panose="02000606020000020004" pitchFamily="50" charset="0"/>
              </a:defRPr>
            </a:lvl3pPr>
            <a:lvl4pPr marL="1028675" indent="0" algn="ctr">
              <a:buNone/>
              <a:defRPr sz="1800">
                <a:latin typeface="BentonSansCond Medium" panose="02000606020000020004" pitchFamily="50" charset="0"/>
              </a:defRPr>
            </a:lvl4pPr>
            <a:lvl5pPr marL="1371566" indent="0" algn="ctr">
              <a:buNone/>
              <a:defRPr sz="1800">
                <a:latin typeface="BentonSansCond Medium" panose="02000606020000020004" pitchFamily="50" charset="0"/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1F74C-B030-4F9F-901A-8278307799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7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EBDD0-1885-468A-9C0A-1C8D768672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0509E-E923-4E47-9547-F567961D57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F2E3CB-17AC-6F42-834D-F42913977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5AC95B8-D32E-BD43-A1BA-6356BFF385A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3459403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5"/>
          </p:nvPr>
        </p:nvSpPr>
        <p:spPr>
          <a:xfrm>
            <a:off x="476251" y="1484313"/>
            <a:ext cx="11239500" cy="4489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A8BAE7-D35B-4186-BF8C-D28350AC68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56AA7-30E0-4256-9C15-20638151A6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40A919-1D95-AE42-B5CE-FB685E12D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EADC48E-22A1-5D41-97AE-1E0CC7D8882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296587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420014" y="1543791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832683" y="1543791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45353" y="1543791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420014" y="3762497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832683" y="3762497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245353" y="3762497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88CC8-87CF-43DA-83DC-D397A48B960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4374A-B437-4929-869B-8E6889DF643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377379-551B-7A47-BA01-3636C2082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532A989-5253-5548-99BD-9C49C6494126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3404260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0020" y="1917864"/>
            <a:ext cx="3423477" cy="3140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345380" y="1917864"/>
            <a:ext cx="3423477" cy="3140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930736" y="1917864"/>
            <a:ext cx="3423477" cy="3140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FE236-0BC5-4DCA-BF2C-947B6BE77DD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9F0FE-8ABC-4387-AE02-5DF58454DE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69D5C4-7F56-5F40-9030-E473DBB7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EF9BE55-270C-4342-A032-0B27D61D7E90}"/>
              </a:ext>
            </a:extLst>
          </p:cNvPr>
          <p:cNvSpPr>
            <a:spLocks noGrp="1"/>
          </p:cNvSpPr>
          <p:nvPr>
            <p:ph type="subTitle" idx="20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618103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78567" y="1501775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2964535" y="1501781"/>
            <a:ext cx="2779052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270173" y="1502228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8156144" y="1501781"/>
            <a:ext cx="2828533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78567" y="3862986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964535" y="3862992"/>
            <a:ext cx="2779052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270173" y="3863439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156144" y="3862992"/>
            <a:ext cx="2828533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906C1-27D9-4CE8-8C56-86348DFB7EE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3D9FE-7684-4E87-9D17-0B1236267E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2CDD4F-7A48-5947-A076-2CBEFEA7B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4FDF0EB-10DE-6E42-91F4-2116555AED94}"/>
              </a:ext>
            </a:extLst>
          </p:cNvPr>
          <p:cNvSpPr>
            <a:spLocks noGrp="1"/>
          </p:cNvSpPr>
          <p:nvPr>
            <p:ph type="subTitle" idx="25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157295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96" y="1825630"/>
            <a:ext cx="10490008" cy="4052661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5FAAC-1AAD-42CC-B795-0456DE1A25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889C9F-1D39-4017-93CC-1B7ADAB469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D62EAF-9817-A247-A579-88AA266A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</p:spTree>
    <p:extLst>
      <p:ext uri="{BB962C8B-B14F-4D97-AF65-F5344CB8AC3E}">
        <p14:creationId xmlns:p14="http://schemas.microsoft.com/office/powerpoint/2010/main" val="619397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6270" y="1549728"/>
            <a:ext cx="3289465" cy="4304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72297" y="1549728"/>
            <a:ext cx="3978235" cy="1816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087101" y="1549728"/>
            <a:ext cx="3412985" cy="4304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972297" y="3491351"/>
            <a:ext cx="3978235" cy="2363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4BEC0-9DEE-402D-84FB-D68BF0847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60860-C9D5-4B84-B52A-09424C62463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9B5E5B-4C50-5346-821F-C0BFD75E1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9AD6698-8817-5A47-85A2-D7D4329FF32C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3507374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8828"/>
            <a:ext cx="12192000" cy="492287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35D446C-EF9D-4500-96F8-704F8B4C5FD9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0" y="5868403"/>
            <a:ext cx="12192000" cy="9895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000"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First and Last Name, Title, Phone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7DF5DF-A1A8-9042-9426-715271915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8161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779" y="1825630"/>
            <a:ext cx="5918008" cy="4052661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458" y="1825624"/>
            <a:ext cx="4869295" cy="4052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50E53-9A34-43EB-9097-D100F7142D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7F0C1-75A0-426B-B236-027638CFE2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6F40B3E-F095-5445-9F5B-D8C7CB6B0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B05082D-576D-7445-A049-45E307891F82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252748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40" y="1836521"/>
            <a:ext cx="5918008" cy="4052661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89497" y="1836515"/>
            <a:ext cx="4869295" cy="4052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98822-5D03-4221-BC96-BD1AABD961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3DC93-76A7-4308-9E7A-FE858F1546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81A64C-0F6E-D846-895B-C6AB61844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C8BC03-B853-144D-B300-C6FE1D647F40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113058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D1B90-426A-44EF-BAF8-81482CB587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5A710-14CD-45B4-BC0C-FB7B8630D3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840889-095E-7F4D-B67A-C3A6F9F02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9CCB404-06D9-8142-8088-A34F70C6AE2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275613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40" y="1836521"/>
            <a:ext cx="5918008" cy="4052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89497" y="1836521"/>
            <a:ext cx="4869295" cy="3768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689497" y="5687569"/>
            <a:ext cx="4869295" cy="2016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1727C-21B6-4365-B63C-2FD6911BD8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DEC71-E8E3-473B-BFFD-207BD22337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C7F604C-98F2-D747-B339-A53AB72A2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6DB843-3242-7949-858E-3F2231EF4B20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186585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and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779" y="1836521"/>
            <a:ext cx="5918008" cy="4052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5245" y="1836521"/>
            <a:ext cx="4869295" cy="3768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25466" y="5705475"/>
            <a:ext cx="4868863" cy="2619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F9B5A-473C-4832-92DF-563D69A046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668DE-F8B3-4B4A-A320-7E3BBB3671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6D0837-1CCE-544A-8FD2-D598660F2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ctr" defTabSz="685783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207F7E-5382-2647-88E3-7E6A062D24E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720274"/>
            <a:ext cx="12192000" cy="86169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 (Size 24 pt. Benton Sans Condensed, Book)</a:t>
            </a:r>
          </a:p>
        </p:txBody>
      </p:sp>
    </p:spTree>
    <p:extLst>
      <p:ext uri="{BB962C8B-B14F-4D97-AF65-F5344CB8AC3E}">
        <p14:creationId xmlns:p14="http://schemas.microsoft.com/office/powerpoint/2010/main" val="239492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2E21D-BF12-422C-9B4F-6F39E7E57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6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F5CB0-9632-49BF-AE89-46CA462BC6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2032" y="6223394"/>
            <a:ext cx="504162" cy="498082"/>
          </a:xfrm>
        </p:spPr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9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36" y="6223393"/>
            <a:ext cx="1382273" cy="498416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6EA14E32-D5D5-4C91-A2F2-041B057E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81"/>
            <a:ext cx="12192000" cy="8616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 (Size 30 pt. Trade gothic, bold)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1162D75-8353-427C-8FF7-9D51BA904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3523" y="6223394"/>
            <a:ext cx="722671" cy="498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D77E083-5E71-43E5-9A1F-1AA7D861D6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20F65FB-FE7D-40F5-B357-6B098296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4761"/>
            <a:ext cx="10515600" cy="408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body text style (Benton Sans Condensed Book)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472B287-0A3C-465F-84BA-A7BF7E690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921" y="6223394"/>
            <a:ext cx="8812159" cy="4980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kern="1000" cap="all" spc="100" baseline="0">
                <a:solidFill>
                  <a:schemeClr val="accent5"/>
                </a:solidFill>
                <a:latin typeface="Trade Gothic LT Std Cn" panose="00000506000000000000" pitchFamily="50" charset="0"/>
              </a:defRPr>
            </a:lvl1pPr>
          </a:lstStyle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299088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64" r:id="rId3"/>
    <p:sldLayoutId id="2147483669" r:id="rId4"/>
    <p:sldLayoutId id="2147483665" r:id="rId5"/>
    <p:sldLayoutId id="2147483673" r:id="rId6"/>
    <p:sldLayoutId id="2147483677" r:id="rId7"/>
    <p:sldLayoutId id="2147483667" r:id="rId8"/>
    <p:sldLayoutId id="2147483685" r:id="rId9"/>
    <p:sldLayoutId id="2147483670" r:id="rId10"/>
    <p:sldLayoutId id="2147483683" r:id="rId11"/>
    <p:sldLayoutId id="2147483684" r:id="rId12"/>
    <p:sldLayoutId id="2147483674" r:id="rId13"/>
    <p:sldLayoutId id="2147483671" r:id="rId14"/>
    <p:sldLayoutId id="2147483678" r:id="rId15"/>
    <p:sldLayoutId id="2147483682" r:id="rId16"/>
    <p:sldLayoutId id="2147483672" r:id="rId17"/>
    <p:sldLayoutId id="2147483681" r:id="rId18"/>
    <p:sldLayoutId id="2147483679" r:id="rId19"/>
    <p:sldLayoutId id="2147483676" r:id="rId20"/>
    <p:sldLayoutId id="2147483680" r:id="rId21"/>
  </p:sldLayoutIdLst>
  <p:hf sldNum="0" hdr="0" dt="0"/>
  <p:txStyles>
    <p:titleStyle>
      <a:lvl1pPr algn="ctr" defTabSz="685783" rtl="0" eaLnBrk="1" latinLnBrk="0" hangingPunct="1">
        <a:lnSpc>
          <a:spcPts val="3400"/>
        </a:lnSpc>
        <a:spcBef>
          <a:spcPct val="0"/>
        </a:spcBef>
        <a:buNone/>
        <a:defRPr sz="3000" b="1" kern="1200" cap="all" spc="150" baseline="0">
          <a:solidFill>
            <a:schemeClr val="tx1"/>
          </a:solidFill>
          <a:latin typeface="Trade Gothic LT Std Cn" panose="00000806000000000000" pitchFamily="50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ts val="2200"/>
        </a:lnSpc>
        <a:spcBef>
          <a:spcPts val="3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ts val="2200"/>
        </a:lnSpc>
        <a:spcBef>
          <a:spcPts val="3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ts val="2200"/>
        </a:lnSpc>
        <a:spcBef>
          <a:spcPts val="3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ts val="2200"/>
        </a:lnSpc>
        <a:spcBef>
          <a:spcPts val="3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ts val="2200"/>
        </a:lnSpc>
        <a:spcBef>
          <a:spcPts val="300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SzPct val="8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indent="0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43" userDrawn="1">
          <p15:clr>
            <a:srgbClr val="F26B43"/>
          </p15:clr>
        </p15:guide>
        <p15:guide id="3" pos="243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5" orient="horz" pos="38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mailto:caroline@drbronner.com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7.thumb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rbronner.com/brand-education/" TargetMode="Externa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pictures@drbronner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B50C-0D6B-2B4E-9081-3C95E11D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93996"/>
            <a:ext cx="12192000" cy="604035"/>
          </a:xfrm>
        </p:spPr>
        <p:txBody>
          <a:bodyPr/>
          <a:lstStyle/>
          <a:p>
            <a:r>
              <a:rPr lang="en-US" dirty="0"/>
              <a:t>Marketing, demos, and brand education</a:t>
            </a:r>
          </a:p>
        </p:txBody>
      </p:sp>
    </p:spTree>
    <p:extLst>
      <p:ext uri="{BB962C8B-B14F-4D97-AF65-F5344CB8AC3E}">
        <p14:creationId xmlns:p14="http://schemas.microsoft.com/office/powerpoint/2010/main" val="109911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The original All-One Magic Soap! Body, hands, laundry, pets, more!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81"/>
            <a:ext cx="12192000" cy="669961"/>
          </a:xfrm>
        </p:spPr>
        <p:txBody>
          <a:bodyPr/>
          <a:lstStyle/>
          <a:p>
            <a:r>
              <a:rPr lang="en-US" dirty="0"/>
              <a:t>Pure-Castile Liquid Soap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BC05A9-451D-E145-8529-0FB60F1ABC76}"/>
              </a:ext>
            </a:extLst>
          </p:cNvPr>
          <p:cNvGrpSpPr/>
          <p:nvPr/>
        </p:nvGrpSpPr>
        <p:grpSpPr>
          <a:xfrm>
            <a:off x="1886300" y="2068561"/>
            <a:ext cx="10305700" cy="3247664"/>
            <a:chOff x="841828" y="2069511"/>
            <a:chExt cx="10305700" cy="32476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9A340F-1FA2-3545-9BF2-8739AC81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828" y="2069511"/>
              <a:ext cx="5020801" cy="26150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361E93-C3F2-0F4A-A18E-779667A19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727" y="2069511"/>
              <a:ext cx="5020801" cy="26150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CDFFF1-4C62-AF40-A664-99CEA0A7A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2329" y="3527734"/>
              <a:ext cx="2577953" cy="129026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2F437B-11D3-6F4B-9D9B-67304CB15AD3}"/>
                </a:ext>
              </a:extLst>
            </p:cNvPr>
            <p:cNvSpPr txBox="1"/>
            <p:nvPr/>
          </p:nvSpPr>
          <p:spPr>
            <a:xfrm>
              <a:off x="885415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3F79B2-96D2-7C4A-A617-A28936D48D14}"/>
                </a:ext>
              </a:extLst>
            </p:cNvPr>
            <p:cNvSpPr txBox="1"/>
            <p:nvPr/>
          </p:nvSpPr>
          <p:spPr>
            <a:xfrm>
              <a:off x="7621039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2963C4-A005-F449-8E22-943F5931A445}"/>
                </a:ext>
              </a:extLst>
            </p:cNvPr>
            <p:cNvSpPr txBox="1"/>
            <p:nvPr/>
          </p:nvSpPr>
          <p:spPr>
            <a:xfrm>
              <a:off x="6177528" y="4774911"/>
              <a:ext cx="1180703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Sign: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3.5” x 8.5”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C990C3-8C21-6640-8C0E-178F23FFB9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180782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/>
              <a:t>Made with organic oils. Soft, smooth lather moisturizes face-body-hands!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Pure-Castile Bar Soap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34EB99-B1A8-0F46-9F6C-7C0BCE0C29E7}"/>
              </a:ext>
            </a:extLst>
          </p:cNvPr>
          <p:cNvGrpSpPr/>
          <p:nvPr/>
        </p:nvGrpSpPr>
        <p:grpSpPr>
          <a:xfrm>
            <a:off x="2638359" y="2068561"/>
            <a:ext cx="7884115" cy="3247664"/>
            <a:chOff x="1508806" y="2069511"/>
            <a:chExt cx="7884115" cy="32476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F2D318E-13BE-9C48-A968-733F874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8806" y="2069511"/>
              <a:ext cx="5020801" cy="26150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C06B96-6049-4244-B65B-422D91D58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2386" y="3527734"/>
              <a:ext cx="2580535" cy="129026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FD2567-0B3A-C24A-9341-716F96CCD64C}"/>
                </a:ext>
              </a:extLst>
            </p:cNvPr>
            <p:cNvSpPr txBox="1"/>
            <p:nvPr/>
          </p:nvSpPr>
          <p:spPr>
            <a:xfrm>
              <a:off x="1552393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61474C-7380-D74F-B303-470EB56068C4}"/>
                </a:ext>
              </a:extLst>
            </p:cNvPr>
            <p:cNvSpPr txBox="1"/>
            <p:nvPr/>
          </p:nvSpPr>
          <p:spPr>
            <a:xfrm>
              <a:off x="6812387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744C4-0AE6-224F-853F-552B827D1B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3451308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Delicious &amp; good, for Earth &amp; farmers—Dr. Bronner’s calls it Magic!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81"/>
            <a:ext cx="12192000" cy="704112"/>
          </a:xfrm>
        </p:spPr>
        <p:txBody>
          <a:bodyPr/>
          <a:lstStyle/>
          <a:p>
            <a:r>
              <a:rPr lang="en-US" dirty="0"/>
              <a:t>Magic All-one chocolate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909F4B-1476-1F4E-A2FE-732CAF434900}"/>
              </a:ext>
            </a:extLst>
          </p:cNvPr>
          <p:cNvGrpSpPr/>
          <p:nvPr/>
        </p:nvGrpSpPr>
        <p:grpSpPr>
          <a:xfrm>
            <a:off x="1886300" y="2068561"/>
            <a:ext cx="10305700" cy="3247664"/>
            <a:chOff x="841828" y="2069511"/>
            <a:chExt cx="10305700" cy="32476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98AA60-2E77-6A4E-9AB2-3E7842D7E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828" y="2069511"/>
              <a:ext cx="5020801" cy="2615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77F42D-1BB9-BA4A-B89E-EE6A28E2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727" y="2069511"/>
              <a:ext cx="5020801" cy="2615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6F98D5-7987-9040-BE46-662192D00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8766" y="3527734"/>
              <a:ext cx="2577953" cy="129026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87EE8C-053E-794D-858F-CE29CBAE37B3}"/>
                </a:ext>
              </a:extLst>
            </p:cNvPr>
            <p:cNvSpPr txBox="1"/>
            <p:nvPr/>
          </p:nvSpPr>
          <p:spPr>
            <a:xfrm>
              <a:off x="885415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816738-29B2-C24B-BC7E-BE89F9E3D73E}"/>
                </a:ext>
              </a:extLst>
            </p:cNvPr>
            <p:cNvSpPr txBox="1"/>
            <p:nvPr/>
          </p:nvSpPr>
          <p:spPr>
            <a:xfrm>
              <a:off x="7717476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4B260A-3B1F-7A42-879F-7D58BAFA2569}"/>
                </a:ext>
              </a:extLst>
            </p:cNvPr>
            <p:cNvSpPr txBox="1"/>
            <p:nvPr/>
          </p:nvSpPr>
          <p:spPr>
            <a:xfrm>
              <a:off x="6177528" y="4774911"/>
              <a:ext cx="1180703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Sign: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3.5” x 8.5”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D803F-3FF3-EB46-B3CD-F6F8F96B3B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34685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/>
              <a:t>Regenerative Organic Certified</a:t>
            </a:r>
            <a:r>
              <a:rPr lang="en-US" sz="2000" baseline="30000"/>
              <a:t>™</a:t>
            </a:r>
            <a:r>
              <a:rPr lang="en-US"/>
              <a:t> = Good for you &amp; planet!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Virgin Coconut Oil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65C430-ADFE-464B-991A-41DCB490EC60}"/>
              </a:ext>
            </a:extLst>
          </p:cNvPr>
          <p:cNvGrpSpPr/>
          <p:nvPr/>
        </p:nvGrpSpPr>
        <p:grpSpPr>
          <a:xfrm>
            <a:off x="1886301" y="2068561"/>
            <a:ext cx="10305699" cy="3247664"/>
            <a:chOff x="841828" y="2069511"/>
            <a:chExt cx="10305699" cy="32476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8CFC78-6EF9-0441-BDD0-68CB10C8A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828" y="2069511"/>
              <a:ext cx="5020800" cy="2615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B69EC6-5115-2946-8C67-E7DEA4B7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727" y="2069511"/>
              <a:ext cx="5020800" cy="2615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445E0B-AF47-3447-ADCA-26F528240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7476" y="3527734"/>
              <a:ext cx="2577951" cy="12902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D16C5C-EAC9-6049-83A0-2369FE2EDEB2}"/>
                </a:ext>
              </a:extLst>
            </p:cNvPr>
            <p:cNvSpPr txBox="1"/>
            <p:nvPr/>
          </p:nvSpPr>
          <p:spPr>
            <a:xfrm>
              <a:off x="885415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94ADC7-DBF5-0C4C-9F3B-F0CEE8845FD9}"/>
                </a:ext>
              </a:extLst>
            </p:cNvPr>
            <p:cNvSpPr txBox="1"/>
            <p:nvPr/>
          </p:nvSpPr>
          <p:spPr>
            <a:xfrm>
              <a:off x="7716185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E19549-A5D0-E646-A4EE-B855485D27A1}"/>
                </a:ext>
              </a:extLst>
            </p:cNvPr>
            <p:cNvSpPr txBox="1"/>
            <p:nvPr/>
          </p:nvSpPr>
          <p:spPr>
            <a:xfrm>
              <a:off x="6177528" y="4774911"/>
              <a:ext cx="1180703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Sign: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3.5” x 8.5”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6461F3-F3C2-6B43-8DDA-ADC87D0F3B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152104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/>
              <a:t>Clean, light feel! Organic &amp; 99.9% effective against germs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Hand Sanitizer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30C6BB-5E70-B54F-96E9-0AA4E5AED007}"/>
              </a:ext>
            </a:extLst>
          </p:cNvPr>
          <p:cNvGrpSpPr/>
          <p:nvPr/>
        </p:nvGrpSpPr>
        <p:grpSpPr>
          <a:xfrm>
            <a:off x="2674218" y="2068561"/>
            <a:ext cx="7918683" cy="3247664"/>
            <a:chOff x="1508806" y="2069511"/>
            <a:chExt cx="7918683" cy="32476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C9CBA1-4ADA-5448-A166-DA4B4B95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8806" y="2069511"/>
              <a:ext cx="5020801" cy="2615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8D44AA-ECD9-154A-BB39-ABE7B8100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9536" y="3527734"/>
              <a:ext cx="2577953" cy="129026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5B3F01E-038E-F942-A3B9-99DDCB5ACAFE}"/>
                </a:ext>
              </a:extLst>
            </p:cNvPr>
            <p:cNvSpPr txBox="1"/>
            <p:nvPr/>
          </p:nvSpPr>
          <p:spPr>
            <a:xfrm>
              <a:off x="1552393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F09923-9BB1-8844-B320-5C67819D0BCD}"/>
                </a:ext>
              </a:extLst>
            </p:cNvPr>
            <p:cNvSpPr txBox="1"/>
            <p:nvPr/>
          </p:nvSpPr>
          <p:spPr>
            <a:xfrm>
              <a:off x="6848246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FB890A-A6A7-B440-AF6F-D50EE8D5D7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3855424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720274"/>
            <a:ext cx="12192000" cy="619829"/>
          </a:xfrm>
        </p:spPr>
        <p:txBody>
          <a:bodyPr/>
          <a:lstStyle/>
          <a:p>
            <a:r>
              <a:rPr lang="en-US" dirty="0"/>
              <a:t>Rich lather in no-clog pump — Keep skin-hair hydrated &amp; smooth!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81"/>
            <a:ext cx="12192000" cy="594658"/>
          </a:xfrm>
        </p:spPr>
        <p:txBody>
          <a:bodyPr/>
          <a:lstStyle/>
          <a:p>
            <a:r>
              <a:rPr lang="en-US" dirty="0"/>
              <a:t>Organic sugar soap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9840B3-FCE7-1D4E-BBF1-3497B52B98F8}"/>
              </a:ext>
            </a:extLst>
          </p:cNvPr>
          <p:cNvGrpSpPr/>
          <p:nvPr/>
        </p:nvGrpSpPr>
        <p:grpSpPr>
          <a:xfrm>
            <a:off x="1886301" y="2069511"/>
            <a:ext cx="10305699" cy="3247664"/>
            <a:chOff x="841828" y="2069511"/>
            <a:chExt cx="10305699" cy="32476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3A1640-0C8F-0A4F-A94B-ECF1D6BB2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828" y="2069511"/>
              <a:ext cx="5020800" cy="2615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E099CC5-F682-1040-A5C1-1BE98FDD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727" y="2069511"/>
              <a:ext cx="5020800" cy="2615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0613F05-207A-224B-95FB-032A1C25E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7476" y="3527734"/>
              <a:ext cx="2577951" cy="12902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580A4E-7C74-CD47-8110-93E4D84FB7A3}"/>
                </a:ext>
              </a:extLst>
            </p:cNvPr>
            <p:cNvSpPr txBox="1"/>
            <p:nvPr/>
          </p:nvSpPr>
          <p:spPr>
            <a:xfrm>
              <a:off x="885415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5E5DDA-7FB5-F44A-99BA-7F79629983C4}"/>
                </a:ext>
              </a:extLst>
            </p:cNvPr>
            <p:cNvSpPr txBox="1"/>
            <p:nvPr/>
          </p:nvSpPr>
          <p:spPr>
            <a:xfrm>
              <a:off x="7716185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0AD96F-D7A5-7644-9927-F720C08AE75F}"/>
                </a:ext>
              </a:extLst>
            </p:cNvPr>
            <p:cNvSpPr txBox="1"/>
            <p:nvPr/>
          </p:nvSpPr>
          <p:spPr>
            <a:xfrm>
              <a:off x="6177528" y="4774911"/>
              <a:ext cx="1180703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Sign: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3.5” x 8.5”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26DAB4-BFA0-914B-BB03-4ACF331DF8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2362118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Simple ingredients that really work! Brush with trust – Truth Paste!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81"/>
            <a:ext cx="12192000" cy="756023"/>
          </a:xfrm>
        </p:spPr>
        <p:txBody>
          <a:bodyPr/>
          <a:lstStyle/>
          <a:p>
            <a:r>
              <a:rPr lang="en-US" dirty="0"/>
              <a:t>All-One Toothpaste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A6C586-69D3-904D-B901-649048E1F727}"/>
              </a:ext>
            </a:extLst>
          </p:cNvPr>
          <p:cNvGrpSpPr/>
          <p:nvPr/>
        </p:nvGrpSpPr>
        <p:grpSpPr>
          <a:xfrm>
            <a:off x="2620430" y="2068561"/>
            <a:ext cx="8008330" cy="3247664"/>
            <a:chOff x="1508806" y="2069511"/>
            <a:chExt cx="8008330" cy="324766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8DB023-A8D9-3149-90DA-68E0B6269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8806" y="2069511"/>
              <a:ext cx="5020801" cy="2615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873C958-83DC-2F4C-9A9D-F14F06B4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9183" y="3527734"/>
              <a:ext cx="2577953" cy="129026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7F0A67B-61B3-2849-A2BB-8044C5227149}"/>
                </a:ext>
              </a:extLst>
            </p:cNvPr>
            <p:cNvSpPr txBox="1"/>
            <p:nvPr/>
          </p:nvSpPr>
          <p:spPr>
            <a:xfrm>
              <a:off x="1552393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65C66E-AD82-9B4C-A9EF-AD784016BEF7}"/>
                </a:ext>
              </a:extLst>
            </p:cNvPr>
            <p:cNvSpPr txBox="1"/>
            <p:nvPr/>
          </p:nvSpPr>
          <p:spPr>
            <a:xfrm>
              <a:off x="6937893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A04F8-CF95-5943-8BAF-133F4EB888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197616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/>
              <a:t>Sal Suds gets the job done: laundry, dishes, bathrooms, floors, kitchen, more!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 Suds Biodegradable Cleaner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2A5433-487F-EB42-AFD9-114BE44F476E}"/>
              </a:ext>
            </a:extLst>
          </p:cNvPr>
          <p:cNvGrpSpPr/>
          <p:nvPr/>
        </p:nvGrpSpPr>
        <p:grpSpPr>
          <a:xfrm>
            <a:off x="2675195" y="2068561"/>
            <a:ext cx="7886067" cy="3247664"/>
            <a:chOff x="841828" y="2069511"/>
            <a:chExt cx="7886067" cy="32476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8E783E-2D40-E54F-8C39-7F29B4AE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828" y="2069511"/>
              <a:ext cx="5020800" cy="2615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BB7AF2E-E7EF-3744-8E25-D028DE106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9944" y="3527734"/>
              <a:ext cx="2577951" cy="12902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9F3D18-2CA4-5341-B65D-B63C0ECE6B03}"/>
                </a:ext>
              </a:extLst>
            </p:cNvPr>
            <p:cNvSpPr txBox="1"/>
            <p:nvPr/>
          </p:nvSpPr>
          <p:spPr>
            <a:xfrm>
              <a:off x="885415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3B6831-24FB-8347-8C57-82F384806849}"/>
                </a:ext>
              </a:extLst>
            </p:cNvPr>
            <p:cNvSpPr txBox="1"/>
            <p:nvPr/>
          </p:nvSpPr>
          <p:spPr>
            <a:xfrm>
              <a:off x="6148653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43B872-5A30-0242-ACCE-B9FE2CA319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1607885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/>
              <a:t>Mild formula for sensitive skin. Safe enough for pets!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Unscented Products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3F2053-5572-194E-9C6B-909C09E28041}"/>
              </a:ext>
            </a:extLst>
          </p:cNvPr>
          <p:cNvGrpSpPr/>
          <p:nvPr/>
        </p:nvGrpSpPr>
        <p:grpSpPr>
          <a:xfrm>
            <a:off x="2647324" y="2068561"/>
            <a:ext cx="7972471" cy="3247664"/>
            <a:chOff x="1508806" y="2069511"/>
            <a:chExt cx="7972471" cy="32476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01816F-F67C-6B4B-AB57-7C20F9979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8806" y="2069511"/>
              <a:ext cx="5020801" cy="2615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A3DCF92-91FE-7A49-91D2-FC406EE8C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3324" y="3527734"/>
              <a:ext cx="2577953" cy="129026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500720-F16F-5A47-B5E9-2A868DE978AB}"/>
                </a:ext>
              </a:extLst>
            </p:cNvPr>
            <p:cNvSpPr txBox="1"/>
            <p:nvPr/>
          </p:nvSpPr>
          <p:spPr>
            <a:xfrm>
              <a:off x="1552393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42968F-FE7D-3342-8161-02E799248A7A}"/>
                </a:ext>
              </a:extLst>
            </p:cNvPr>
            <p:cNvSpPr txBox="1"/>
            <p:nvPr/>
          </p:nvSpPr>
          <p:spPr>
            <a:xfrm>
              <a:off x="6902034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1BFF42-FD85-F24B-AF7C-0FDA06295C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262005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358E"/>
                </a:solidFill>
                <a:latin typeface="Trade Gothic LT Std Cn" pitchFamily="2" charset="0"/>
              </a:rPr>
              <a:t>National</a:t>
            </a:r>
            <a:r>
              <a:rPr lang="en-US" dirty="0">
                <a:solidFill>
                  <a:srgbClr val="00358E"/>
                </a:solidFill>
              </a:rPr>
              <a:t> Demo Program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41DA946-738E-8D45-A267-6CAE9DAA63A6}"/>
              </a:ext>
            </a:extLst>
          </p:cNvPr>
          <p:cNvSpPr txBox="1">
            <a:spLocks/>
          </p:cNvSpPr>
          <p:nvPr/>
        </p:nvSpPr>
        <p:spPr>
          <a:xfrm>
            <a:off x="641564" y="1180214"/>
            <a:ext cx="5009679" cy="25837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BentonSansCond Book" panose="02000406020000020004" pitchFamily="50" charset="0"/>
                <a:ea typeface="ＭＳ Ｐゴシック" charset="-128"/>
                <a:cs typeface="BentonSansCond Book" panose="02000406020000020004" pitchFamily="50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BentonSansCond Book" panose="02000406020000020004" pitchFamily="50" charset="0"/>
                <a:ea typeface="ＭＳ Ｐゴシック" pitchFamily="-106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BentonSansCond Book" panose="02000406020000020004" pitchFamily="50" charset="0"/>
                <a:ea typeface="ＭＳ Ｐゴシック" pitchFamily="-106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BentonSansCond Book" panose="02000406020000020004" pitchFamily="50" charset="0"/>
                <a:ea typeface="ＭＳ Ｐゴシック" pitchFamily="-106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BentonSansCond Book" panose="02000406020000020004" pitchFamily="50" charset="0"/>
                <a:ea typeface="ＭＳ Ｐゴシック" pitchFamily="-10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171450" indent="-171450">
              <a:lnSpc>
                <a:spcPts val="2000"/>
              </a:lnSpc>
              <a:spcBef>
                <a:spcPts val="750"/>
              </a:spcBef>
            </a:pPr>
            <a:r>
              <a:rPr lang="en-US" sz="1600" dirty="0">
                <a:solidFill>
                  <a:srgbClr val="00358E"/>
                </a:solidFill>
              </a:rPr>
              <a:t>National demo program will be comprised of 12 demo reps in key markets in 11 different states across the U.S.</a:t>
            </a:r>
          </a:p>
          <a:p>
            <a:pPr marL="171450" indent="-171450">
              <a:lnSpc>
                <a:spcPts val="2000"/>
              </a:lnSpc>
              <a:spcBef>
                <a:spcPts val="750"/>
              </a:spcBef>
            </a:pPr>
            <a:r>
              <a:rPr lang="en-US" sz="1600" dirty="0">
                <a:solidFill>
                  <a:srgbClr val="00358E"/>
                </a:solidFill>
              </a:rPr>
              <a:t>Retailers can request active or passive demos through Dr. Bronner’s Regional Sales Managers or reaching out directly to the Demo &amp; Event Coordinator.</a:t>
            </a:r>
          </a:p>
          <a:p>
            <a:pPr marL="171450" indent="-171450">
              <a:lnSpc>
                <a:spcPts val="2000"/>
              </a:lnSpc>
              <a:spcBef>
                <a:spcPts val="750"/>
              </a:spcBef>
            </a:pPr>
            <a:r>
              <a:rPr lang="en-US" sz="1600" dirty="0">
                <a:solidFill>
                  <a:srgbClr val="00358E"/>
                </a:solidFill>
              </a:rPr>
              <a:t>Demos will focus solely on Magic All-One Chocolate and new product launches and will average at 180 national demos per month. For more information, contact </a:t>
            </a:r>
            <a:r>
              <a:rPr lang="en-US" sz="1600" dirty="0">
                <a:solidFill>
                  <a:srgbClr val="00358E"/>
                </a:solidFill>
                <a:hlinkClick r:id="rId3"/>
              </a:rPr>
              <a:t>caroline@drbronner.com</a:t>
            </a:r>
            <a:r>
              <a:rPr lang="en-US" sz="1600" dirty="0">
                <a:solidFill>
                  <a:srgbClr val="00358E"/>
                </a:solidFill>
              </a:rPr>
              <a:t>. </a:t>
            </a:r>
          </a:p>
          <a:p>
            <a:pPr marL="171450" indent="-171450">
              <a:lnSpc>
                <a:spcPts val="2000"/>
              </a:lnSpc>
              <a:spcBef>
                <a:spcPts val="750"/>
              </a:spcBef>
            </a:pPr>
            <a:endParaRPr lang="en-US" sz="1600" dirty="0">
              <a:solidFill>
                <a:srgbClr val="00358E"/>
              </a:solidFill>
            </a:endParaRPr>
          </a:p>
        </p:txBody>
      </p:sp>
      <p:pic>
        <p:nvPicPr>
          <p:cNvPr id="16" name="Picture 15" descr="A picture containing text, indoor, shop&#10;&#10;Description automatically generated">
            <a:extLst>
              <a:ext uri="{FF2B5EF4-FFF2-40B4-BE49-F238E27FC236}">
                <a16:creationId xmlns:a16="http://schemas.microsoft.com/office/drawing/2014/main" id="{7446A20B-0C77-4F03-B749-C48906E9B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9" r="2668"/>
          <a:stretch/>
        </p:blipFill>
        <p:spPr>
          <a:xfrm>
            <a:off x="8705266" y="1180214"/>
            <a:ext cx="2845169" cy="42114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2CCF12-2E60-5549-92A7-152D3CDB2231}"/>
              </a:ext>
            </a:extLst>
          </p:cNvPr>
          <p:cNvGrpSpPr/>
          <p:nvPr/>
        </p:nvGrpSpPr>
        <p:grpSpPr>
          <a:xfrm>
            <a:off x="641565" y="3833811"/>
            <a:ext cx="5009679" cy="1557816"/>
            <a:chOff x="641565" y="3478223"/>
            <a:chExt cx="6153192" cy="19134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3294928-45C5-D247-BAAC-96C5AB318259}"/>
                </a:ext>
              </a:extLst>
            </p:cNvPr>
            <p:cNvGrpSpPr/>
            <p:nvPr/>
          </p:nvGrpSpPr>
          <p:grpSpPr>
            <a:xfrm>
              <a:off x="641565" y="3478223"/>
              <a:ext cx="3466688" cy="1913404"/>
              <a:chOff x="6477542" y="936639"/>
              <a:chExt cx="5191432" cy="28653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2F3A441-A394-41AE-AA83-FA494B1F2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77542" y="936639"/>
                <a:ext cx="5191432" cy="2865359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A38391C-E548-468B-986F-4D174D91B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65420" y="2736913"/>
                <a:ext cx="1480714" cy="936638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507053A-2E31-4BFF-B330-78F02191B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000"/>
                      </a14:imgEffect>
                      <a14:imgEffect>
                        <a14:brightnessContrast bright="3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552" y="3478223"/>
              <a:ext cx="2551205" cy="1913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A picture containing text, indoor, container, blue&#10;&#10;Description automatically generated">
            <a:extLst>
              <a:ext uri="{FF2B5EF4-FFF2-40B4-BE49-F238E27FC236}">
                <a16:creationId xmlns:a16="http://schemas.microsoft.com/office/drawing/2014/main" id="{15494615-C310-4421-8277-AC17EDEE1B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33"/>
          <a:stretch/>
        </p:blipFill>
        <p:spPr>
          <a:xfrm>
            <a:off x="5740992" y="1180214"/>
            <a:ext cx="2845169" cy="42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4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BB26CD-AE69-41D1-B733-C4B7F61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2022 Promo Calendar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994A28C-70F3-48FA-B8ED-C9E097FAD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57501"/>
              </p:ext>
            </p:extLst>
          </p:nvPr>
        </p:nvGraphicFramePr>
        <p:xfrm>
          <a:off x="827397" y="914400"/>
          <a:ext cx="10537206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201">
                  <a:extLst>
                    <a:ext uri="{9D8B030D-6E8A-4147-A177-3AD203B41FA5}">
                      <a16:colId xmlns:a16="http://schemas.microsoft.com/office/drawing/2014/main" val="2024793050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3237090447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501206018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3188947517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1159067955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31493389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January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February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march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April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May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June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856462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16 oz Liquid Soaps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5 oz Toothpastes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Travel Toothpaste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Chocolate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Lip Balms (Display Included),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Both Magic Balms,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12 oz &amp; 24 oz Sugar Soaps,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Shave Soaps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Both Hand Sanitizers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Coconut Oils: 14 oz &amp; 30 oz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Baby Unscented: 2 oz, 4 oz, 8 oz, 16 oz, 32 oz Liquid Soaps &amp; Bar Soap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Unscented Magic Balm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Sal Suds 16 oz &amp; 32 oz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8 oz &amp; 32 oz Liquid Soaps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Chocolate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5 oz Toothpastes 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Travel Toothpaste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Coconut Oils: 14 oz &amp; 30 oz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Bar Soap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12 oz &amp; 24 oz Sugar Soaps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All Shave Soaps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946470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5962CF1E-2AD8-A547-B8A4-9816640CE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37189"/>
              </p:ext>
            </p:extLst>
          </p:nvPr>
        </p:nvGraphicFramePr>
        <p:xfrm>
          <a:off x="827397" y="3560876"/>
          <a:ext cx="1053720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201">
                  <a:extLst>
                    <a:ext uri="{9D8B030D-6E8A-4147-A177-3AD203B41FA5}">
                      <a16:colId xmlns:a16="http://schemas.microsoft.com/office/drawing/2014/main" val="2024793050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3237090447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501206018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3188947517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1159067955"/>
                    </a:ext>
                  </a:extLst>
                </a:gridCol>
                <a:gridCol w="1756201">
                  <a:extLst>
                    <a:ext uri="{9D8B030D-6E8A-4147-A177-3AD203B41FA5}">
                      <a16:colId xmlns:a16="http://schemas.microsoft.com/office/drawing/2014/main" val="314933897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July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august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September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October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November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cap="all" spc="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December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856462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2 oz Liquid Soaps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Both Hand Sanitizer’s,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Lip Balm (Display Included)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Both Magic Balms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Travel Toothpaste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16 oz Liquid Soaps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Lotions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5 oz Toothpastes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12 oz &amp; 24 oz Sugar Soaps,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Shave Soaps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Both Hand Sanitizers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Chocolate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8 oz &amp; 32 oz Liquid Soaps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Sal Suds 16 oz &amp; 32 oz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Lotions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5 oz Toothpastes 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Travel Toothpaste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Coconut Oils: 14 oz &amp; 30 oz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2 oz Liquid Soaps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&amp; All Bar Soaps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Lip Balms (Display Included) 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&amp; Both Hand Sanitizers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Travel Toothpaste</a:t>
                      </a:r>
                    </a:p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All Coconut Oils: 14 oz &amp; 30 oz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946470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488829-B099-BA43-9BC3-4852AA2CC0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1409119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CB1A58-D5F7-7E4A-AD91-A9BE0F8FF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74313"/>
            <a:ext cx="12192000" cy="4725987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DC93D8E-5732-8641-9686-CD18049FFA76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Dive deep into the soap &amp; soul of Dr. Bronner’s!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8AC2B-01A6-5D4E-A441-9D0525C92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C81262-3900-9B40-8CEB-1009CAA8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retailer education program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4CB9D-C212-214D-AF8C-44AE2ECA0E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" y="6223394"/>
            <a:ext cx="12192000" cy="498081"/>
          </a:xfrm>
        </p:spPr>
        <p:txBody>
          <a:bodyPr/>
          <a:lstStyle/>
          <a:p>
            <a:r>
              <a:rPr lang="en-US" dirty="0"/>
              <a:t>Product Features &amp; Benefits · Company History · Mission &amp; Values · Ethical Sourcing &amp; Social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722743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2A9FD-0B9F-4820-99BE-451D667F2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96" y="1831893"/>
            <a:ext cx="5346604" cy="3621807"/>
          </a:xfrm>
        </p:spPr>
        <p:txBody>
          <a:bodyPr>
            <a:normAutofit/>
          </a:bodyPr>
          <a:lstStyle/>
          <a:p>
            <a:pPr>
              <a:lnSpc>
                <a:spcPts val="2300"/>
              </a:lnSpc>
            </a:pPr>
            <a:r>
              <a:rPr lang="en-US" sz="1800" dirty="0"/>
              <a:t>Soap &amp; Soul: the Dr. Bronner’ s Story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Ethical Sourcing: Regenerative, Organic &amp; Fair Trade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18-in-1 Pure-Castile Liquid &amp; Bar Soap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Regenerative, Organic &amp; Fair Trade Virgin Coconut Oil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Toothpaste: Better Ingredients &amp; Low-Foaming Formula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USDA Certified Body Care Products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Home Cleaning Essentials: Sal Suds &amp; Liquid Castile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The Fight for Organic Integrity</a:t>
            </a:r>
          </a:p>
          <a:p>
            <a:pPr>
              <a:lnSpc>
                <a:spcPts val="2300"/>
              </a:lnSpc>
            </a:pPr>
            <a:r>
              <a:rPr lang="en-US" sz="1800" dirty="0"/>
              <a:t>Baby Unscented Line: Good for Moms, Baby &amp; Earth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93D8E-5732-8641-9686-CD18049FFA76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Pre-Recorded Training Decks Presented by Dr. Bronner’s Leadership &amp; Staff, Include: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8AC2B-01A6-5D4E-A441-9D0525C92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C81262-3900-9B40-8CEB-1009CAA8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retailer education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F7E98-66EC-4F50-8741-39E549A328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567" y="1790983"/>
            <a:ext cx="5508034" cy="309276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C81AA6-34F8-42F9-A2E0-35919C0ACA35}"/>
              </a:ext>
            </a:extLst>
          </p:cNvPr>
          <p:cNvSpPr/>
          <p:nvPr/>
        </p:nvSpPr>
        <p:spPr>
          <a:xfrm>
            <a:off x="6150567" y="5004975"/>
            <a:ext cx="5508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Example Training Deck</a:t>
            </a:r>
          </a:p>
        </p:txBody>
      </p:sp>
    </p:spTree>
    <p:extLst>
      <p:ext uri="{BB962C8B-B14F-4D97-AF65-F5344CB8AC3E}">
        <p14:creationId xmlns:p14="http://schemas.microsoft.com/office/powerpoint/2010/main" val="3508859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9759B8-51E7-4BA4-8236-1ADE5BF894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712" y="1691715"/>
            <a:ext cx="4924564" cy="4091161"/>
          </a:xfrm>
          <a:prstGeom prst="rect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DC93D8E-5732-8641-9686-CD18049FFA76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Available @ DrBronner.com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8AC2B-01A6-5D4E-A441-9D0525C92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C81262-3900-9B40-8CEB-1009CAA8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retailer education program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C81AA6-34F8-42F9-A2E0-35919C0ACA35}"/>
              </a:ext>
            </a:extLst>
          </p:cNvPr>
          <p:cNvSpPr/>
          <p:nvPr/>
        </p:nvSpPr>
        <p:spPr>
          <a:xfrm>
            <a:off x="459647" y="1343945"/>
            <a:ext cx="51216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Access all Content on Dr. Bronner’s Website!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9E6E54-170B-4873-874A-61E2EF3C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453" y="1673113"/>
            <a:ext cx="5380835" cy="4104967"/>
          </a:xfrm>
          <a:prstGeom prst="rect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88E795F-EC2B-4E60-9E09-C401F9D86FAD}"/>
              </a:ext>
            </a:extLst>
          </p:cNvPr>
          <p:cNvSpPr/>
          <p:nvPr/>
        </p:nvSpPr>
        <p:spPr>
          <a:xfrm>
            <a:off x="5866617" y="1340557"/>
            <a:ext cx="5865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Trainings Embedded on Website for Easy Access &amp; Immediate Viewing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E47EE2-3F25-4E71-A60E-91E1AEA3EEC6}"/>
              </a:ext>
            </a:extLst>
          </p:cNvPr>
          <p:cNvSpPr txBox="1"/>
          <p:nvPr/>
        </p:nvSpPr>
        <p:spPr>
          <a:xfrm>
            <a:off x="2975936" y="5998339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Login Credentials for training participants:</a:t>
            </a:r>
          </a:p>
          <a:p>
            <a:pPr algn="ctr"/>
            <a:r>
              <a:rPr lang="en-US" sz="1600" b="1" dirty="0"/>
              <a:t>URL:</a:t>
            </a:r>
            <a:r>
              <a:rPr lang="en-US" sz="1600" dirty="0"/>
              <a:t> </a:t>
            </a:r>
            <a:r>
              <a:rPr lang="en-US" sz="1600" dirty="0">
                <a:hlinkClick r:id="rId5"/>
              </a:rPr>
              <a:t>drbronner.com/brand-education</a:t>
            </a:r>
            <a:endParaRPr lang="en-US" sz="1600" dirty="0"/>
          </a:p>
          <a:p>
            <a:pPr algn="ctr"/>
            <a:r>
              <a:rPr lang="en-US" sz="1600" b="1" dirty="0"/>
              <a:t>Password: </a:t>
            </a:r>
            <a:r>
              <a:rPr lang="en-US" sz="1600" dirty="0"/>
              <a:t>w3ar3all1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2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2022 Trade Marketing Assets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9253E-9B01-433E-BCC5-B2EC593C4718}"/>
              </a:ext>
            </a:extLst>
          </p:cNvPr>
          <p:cNvSpPr txBox="1"/>
          <p:nvPr/>
        </p:nvSpPr>
        <p:spPr>
          <a:xfrm>
            <a:off x="594360" y="1133856"/>
            <a:ext cx="5481828" cy="430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>
              <a:lnSpc>
                <a:spcPts val="2500"/>
              </a:lnSpc>
              <a:spcBef>
                <a:spcPts val="1500"/>
              </a:spcBef>
            </a:pPr>
            <a:r>
              <a:rPr lang="en-US" sz="2000" dirty="0">
                <a:latin typeface="BentonSansCond Medium" pitchFamily="2" charset="77"/>
              </a:rPr>
              <a:t>Evergreen &amp; product-focused signage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Evergreen product signage means flexibility—select the signage to support your store promotion!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Signage aligns with product lines, instead of seasonal themes.</a:t>
            </a:r>
          </a:p>
          <a:p>
            <a:pPr marL="7938" marR="0" lvl="0">
              <a:lnSpc>
                <a:spcPts val="2500"/>
              </a:lnSpc>
              <a:spcBef>
                <a:spcPts val="1500"/>
              </a:spcBef>
              <a:spcAft>
                <a:spcPts val="0"/>
              </a:spcAft>
            </a:pPr>
            <a:r>
              <a:rPr lang="en-US" sz="2000" dirty="0">
                <a:latin typeface="BentonSansCond Medium" pitchFamily="2" charset="77"/>
              </a:rPr>
              <a:t>Themed signage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Place to feature multiple product lines under a common theme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All-One! Brand Signage and Baby Unscented Body Care Line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A5AAF-4A4D-7B42-BA6C-8C860DCA1FBF}"/>
              </a:ext>
            </a:extLst>
          </p:cNvPr>
          <p:cNvSpPr txBox="1"/>
          <p:nvPr/>
        </p:nvSpPr>
        <p:spPr>
          <a:xfrm>
            <a:off x="6115814" y="1133856"/>
            <a:ext cx="5602574" cy="470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>
              <a:lnSpc>
                <a:spcPts val="2500"/>
              </a:lnSpc>
              <a:spcBef>
                <a:spcPts val="300"/>
              </a:spcBef>
            </a:pPr>
            <a:r>
              <a:rPr lang="en-US" sz="2000" dirty="0">
                <a:latin typeface="BentonSansCond Medium" pitchFamily="2" charset="77"/>
              </a:rPr>
              <a:t>Look &amp; Feel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Product photography: Bright &amp; sunny photography grabs the eye &amp; brings our products to life.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Layout: Billboard style layout to easily be seen </a:t>
            </a:r>
            <a:br>
              <a:rPr lang="en-US" sz="2000" dirty="0"/>
            </a:br>
            <a:r>
              <a:rPr lang="en-US" sz="2000" dirty="0"/>
              <a:t>&amp; understood from far away.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Voice: True to brand. Reflects our soap labels’ bold declaration and vision.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Captures our company’s Soap &amp; Soul—</a:t>
            </a:r>
            <a:br>
              <a:rPr lang="en-US" sz="2000" dirty="0"/>
            </a:br>
            <a:r>
              <a:rPr lang="en-US" sz="2000" dirty="0"/>
              <a:t>Product + Purpose; People + Earth; All-One!</a:t>
            </a:r>
          </a:p>
          <a:p>
            <a:pPr marL="7938">
              <a:lnSpc>
                <a:spcPts val="2500"/>
              </a:lnSpc>
              <a:spcBef>
                <a:spcPts val="1500"/>
              </a:spcBef>
            </a:pPr>
            <a:r>
              <a:rPr lang="en-US" sz="2000" dirty="0">
                <a:latin typeface="BentonSansCond Medium" pitchFamily="2" charset="77"/>
              </a:rPr>
              <a:t>Types &amp; sizes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NEW! 8.5” x 3.5” Tri-fold (select products)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18” x 36” Endcap Header (select products)</a:t>
            </a:r>
          </a:p>
          <a:p>
            <a:pPr marL="287338" lvl="1" indent="-171450">
              <a:lnSpc>
                <a:spcPts val="2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3” x 3” Shelf Talkers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BAE14AE-9DDD-4C3D-A9EF-420E177DAA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89921" y="6223394"/>
            <a:ext cx="8812159" cy="498081"/>
          </a:xfrm>
        </p:spPr>
        <p:txBody>
          <a:bodyPr/>
          <a:lstStyle/>
          <a:p>
            <a:r>
              <a:rPr lang="en-US" dirty="0"/>
              <a:t>Retailer Download Center: drbronner.com/retailers   |   Password: </a:t>
            </a:r>
            <a:r>
              <a:rPr lang="en-US" dirty="0" err="1"/>
              <a:t>drbpromos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02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971D2A-F645-474C-BF47-0031964B6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906" y="1131323"/>
            <a:ext cx="10059858" cy="4394296"/>
          </a:xfrm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US" sz="2000" dirty="0">
                <a:latin typeface="BentonSansCond Medium" pitchFamily="2" charset="77"/>
              </a:rPr>
              <a:t>Accessing Dr. Bronner’s Trade Marketing signage:</a:t>
            </a:r>
          </a:p>
          <a:p>
            <a:pPr marL="288925" lvl="1" indent="-171450">
              <a:lnSpc>
                <a:spcPts val="2500"/>
              </a:lnSpc>
            </a:pPr>
            <a:r>
              <a:rPr lang="en-US" sz="2000" dirty="0"/>
              <a:t>Order printed signage from your Sales Account Rep</a:t>
            </a:r>
          </a:p>
          <a:p>
            <a:pPr marL="288925" lvl="1" indent="-171450">
              <a:lnSpc>
                <a:spcPts val="2500"/>
              </a:lnSpc>
            </a:pPr>
            <a:r>
              <a:rPr lang="en-US" sz="2000" dirty="0"/>
              <a:t>Downloaded &amp; print in-store from the Retailer Download Center: </a:t>
            </a:r>
          </a:p>
          <a:p>
            <a:pPr marL="631816" lvl="2" indent="-171450">
              <a:lnSpc>
                <a:spcPts val="2500"/>
              </a:lnSpc>
            </a:pPr>
            <a:r>
              <a:rPr lang="en-US" sz="2000" dirty="0" err="1"/>
              <a:t>drbronner.com</a:t>
            </a:r>
            <a:r>
              <a:rPr lang="en-US" sz="2000" dirty="0"/>
              <a:t>/retailers</a:t>
            </a:r>
          </a:p>
          <a:p>
            <a:pPr marL="631816" lvl="2" indent="-171450">
              <a:lnSpc>
                <a:spcPts val="2500"/>
              </a:lnSpc>
            </a:pPr>
            <a:r>
              <a:rPr lang="en-US" sz="2000" dirty="0"/>
              <a:t>Password: </a:t>
            </a:r>
            <a:r>
              <a:rPr lang="en-US" sz="2000" dirty="0" err="1"/>
              <a:t>drbpromos</a:t>
            </a:r>
            <a:endParaRPr lang="en-US" sz="2000" dirty="0"/>
          </a:p>
          <a:p>
            <a:pPr marL="0" indent="0">
              <a:lnSpc>
                <a:spcPts val="2500"/>
              </a:lnSpc>
              <a:spcBef>
                <a:spcPts val="1500"/>
              </a:spcBef>
              <a:buNone/>
            </a:pPr>
            <a:r>
              <a:rPr lang="en-US" sz="2000" dirty="0">
                <a:latin typeface="BentonSansCond Medium" pitchFamily="2" charset="77"/>
              </a:rPr>
              <a:t>In-Store Signage Recognition Program:</a:t>
            </a:r>
          </a:p>
          <a:p>
            <a:pPr marL="288925" lvl="1" indent="-171450">
              <a:lnSpc>
                <a:spcPts val="2500"/>
              </a:lnSpc>
            </a:pPr>
            <a:r>
              <a:rPr lang="en-US" sz="2000" dirty="0"/>
              <a:t>Send us photos of Dr. Bronner’s-branded signage displayed in your store and receive </a:t>
            </a:r>
            <a:br>
              <a:rPr lang="en-US" sz="2000" dirty="0"/>
            </a:br>
            <a:r>
              <a:rPr lang="en-US" sz="2000" dirty="0"/>
              <a:t>Dr. Bronner’s product and/or swag!</a:t>
            </a:r>
          </a:p>
          <a:p>
            <a:pPr marL="288925" lvl="1" indent="-171450">
              <a:lnSpc>
                <a:spcPts val="2500"/>
              </a:lnSpc>
            </a:pPr>
            <a:r>
              <a:rPr lang="en-US" sz="2000" dirty="0"/>
              <a:t>Submit photo(s) by the 15th of each month to: </a:t>
            </a: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pictures@drbronner.com</a:t>
            </a:r>
            <a:r>
              <a:rPr lang="en-US" sz="2000" dirty="0"/>
              <a:t> or text to 760-212-2032. Be sure to include your name, and store name &amp; location.</a:t>
            </a:r>
          </a:p>
          <a:p>
            <a:pPr marL="288925" lvl="1" indent="-171450">
              <a:lnSpc>
                <a:spcPts val="2500"/>
              </a:lnSpc>
            </a:pPr>
            <a:r>
              <a:rPr lang="en-US" sz="2000" dirty="0"/>
              <a:t>Each store that submits photos received product and/or swag (one per store).</a:t>
            </a:r>
          </a:p>
          <a:p>
            <a:pPr marL="288925" lvl="1" indent="-171450">
              <a:lnSpc>
                <a:spcPts val="2500"/>
              </a:lnSpc>
            </a:pPr>
            <a:r>
              <a:rPr lang="en-US" sz="2000" dirty="0"/>
              <a:t>All photo entries will be entered into a twice-yearly drawing for a virtual meet-and-greet with members of the Bronner family!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3B0D0A-B7F1-41B9-B538-26709AE5E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681"/>
            <a:ext cx="12192000" cy="605343"/>
          </a:xfrm>
        </p:spPr>
        <p:txBody>
          <a:bodyPr/>
          <a:lstStyle/>
          <a:p>
            <a:r>
              <a:rPr lang="en-US"/>
              <a:t>Accessing Signage &amp; Recognition Opportunities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27B16-E637-F34B-B6D9-A06ABA7ACB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Retailer Download Center: drbronner.com/retailers   |   Password: </a:t>
            </a:r>
            <a:r>
              <a:rPr lang="en-US" dirty="0" err="1"/>
              <a:t>drbpromos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2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BBAA02-311A-2E42-AF5C-D91C17EE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3311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A1EB0-A8C7-1D49-9E19-6BC45986C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" r="1652"/>
          <a:stretch/>
        </p:blipFill>
        <p:spPr>
          <a:xfrm>
            <a:off x="4652212" y="0"/>
            <a:ext cx="75397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A08871-F223-46D0-86ED-5564C059A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1" t="3500" r="2876" b="5920"/>
          <a:stretch/>
        </p:blipFill>
        <p:spPr>
          <a:xfrm>
            <a:off x="1011638" y="4104654"/>
            <a:ext cx="2805759" cy="13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EndCap</a:t>
            </a:r>
            <a:r>
              <a:rPr lang="en-US" dirty="0"/>
              <a:t> Header: 18” x 36”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C2768-3FFB-634B-9F02-588C8462B03F}"/>
              </a:ext>
            </a:extLst>
          </p:cNvPr>
          <p:cNvGrpSpPr/>
          <p:nvPr/>
        </p:nvGrpSpPr>
        <p:grpSpPr>
          <a:xfrm>
            <a:off x="2058943" y="1304757"/>
            <a:ext cx="8074114" cy="4248487"/>
            <a:chOff x="573383" y="1514139"/>
            <a:chExt cx="7278266" cy="38297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BEF4E8-1ED1-C649-9823-E46C9B54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383" y="1514139"/>
              <a:ext cx="3511296" cy="1828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43C6F4-F47A-5742-989B-B02B5F9B8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0353" y="1514139"/>
              <a:ext cx="3511296" cy="1828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CC89AA-A31D-8146-88B7-18515A66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383" y="3515062"/>
              <a:ext cx="3511296" cy="1828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AFDF21-5202-4649-AC07-E154338E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0352" y="3515062"/>
              <a:ext cx="3511296" cy="1828800"/>
            </a:xfrm>
            <a:prstGeom prst="rect">
              <a:avLst/>
            </a:prstGeom>
          </p:spPr>
        </p:pic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071E-EC0F-084F-8334-7618BA6F5B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364872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Shelf Sign: 3.5 x 8.5”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2C571D-7275-4C46-9CAA-143E9DB1B462}"/>
              </a:ext>
            </a:extLst>
          </p:cNvPr>
          <p:cNvGrpSpPr/>
          <p:nvPr/>
        </p:nvGrpSpPr>
        <p:grpSpPr>
          <a:xfrm>
            <a:off x="1404941" y="1631519"/>
            <a:ext cx="10787060" cy="3594963"/>
            <a:chOff x="687756" y="1631519"/>
            <a:chExt cx="10787060" cy="35949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BC3490-FBB2-6E4D-BF3A-FA374090E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756" y="1631519"/>
              <a:ext cx="6902327" cy="3594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A2F8213-CBB1-F24E-BB90-F07F5290E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6428" y="1631519"/>
              <a:ext cx="6902327" cy="35949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11FBE1-3C83-8149-BCDD-63AC8AF79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5100" y="1631519"/>
              <a:ext cx="6902327" cy="35949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419341-6677-9742-B4D8-B74791851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6242"/>
            <a:stretch/>
          </p:blipFill>
          <p:spPr>
            <a:xfrm>
              <a:off x="6383772" y="1631519"/>
              <a:ext cx="5091043" cy="3594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4CB18A-49ED-5B41-BEF7-63A5529C4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3750"/>
            <a:stretch/>
          </p:blipFill>
          <p:spPr>
            <a:xfrm>
              <a:off x="8282446" y="1631519"/>
              <a:ext cx="3192370" cy="3594961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0019E-38B6-5A4B-817B-301935078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124192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Shelf Talker: 3” x 3"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247FE8-0FB5-A345-8A75-D8C23575F369}"/>
              </a:ext>
            </a:extLst>
          </p:cNvPr>
          <p:cNvGrpSpPr/>
          <p:nvPr/>
        </p:nvGrpSpPr>
        <p:grpSpPr>
          <a:xfrm>
            <a:off x="652050" y="1138407"/>
            <a:ext cx="11539950" cy="4752733"/>
            <a:chOff x="518885" y="1138407"/>
            <a:chExt cx="11539950" cy="47527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CEDC11-78FC-DE44-9CA1-25486F3C3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885" y="1138407"/>
              <a:ext cx="5024170" cy="25146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7F46A8-90AC-A245-B5E4-D4D4EC6C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0340" y="1138407"/>
              <a:ext cx="5024170" cy="25146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5D3D52-F293-5A4A-944E-DE9F545B2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1795" y="1147914"/>
              <a:ext cx="5024170" cy="25146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D57D9-C156-9142-BC04-233435C1A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080"/>
            <a:stretch/>
          </p:blipFill>
          <p:spPr>
            <a:xfrm>
              <a:off x="7183249" y="1147914"/>
              <a:ext cx="4668440" cy="25146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96D14F-FE56-E441-B2E4-7671A0D53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3240"/>
            <a:stretch/>
          </p:blipFill>
          <p:spPr>
            <a:xfrm>
              <a:off x="9404703" y="1147914"/>
              <a:ext cx="2349332" cy="25146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AEEC8B-76CF-9943-995C-A4BB135F0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8885" y="3367033"/>
              <a:ext cx="5024170" cy="25146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7BF48B5-F9D3-BD4B-81B3-BC8169F6E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40340" y="3367033"/>
              <a:ext cx="5024170" cy="25146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4C2FB7-4103-3A4C-BBA3-D9F2F3861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1795" y="3376540"/>
              <a:ext cx="5024170" cy="25146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D35E625-3303-7642-9859-CF4926CA6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18035"/>
            <a:stretch/>
          </p:blipFill>
          <p:spPr>
            <a:xfrm>
              <a:off x="7183249" y="3376540"/>
              <a:ext cx="4118025" cy="25146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3473AF1-CF60-4B42-8807-49237C41F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47173"/>
            <a:stretch/>
          </p:blipFill>
          <p:spPr>
            <a:xfrm>
              <a:off x="9404703" y="3376540"/>
              <a:ext cx="2654132" cy="2514600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9DD30-287A-0D49-8C06-D82EDE118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20443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3FAABEA-7B17-6344-9037-3FC048D338F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Use the All-One! Brand Signage alongside any Dr. Bronner’s product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E46785-A940-C54A-9A37-AC1E6563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All-One!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11A990-B738-B74B-98BF-CEFBB651C6DB}"/>
              </a:ext>
            </a:extLst>
          </p:cNvPr>
          <p:cNvGrpSpPr/>
          <p:nvPr/>
        </p:nvGrpSpPr>
        <p:grpSpPr>
          <a:xfrm>
            <a:off x="1917595" y="2069511"/>
            <a:ext cx="10274405" cy="3247664"/>
            <a:chOff x="841828" y="2069511"/>
            <a:chExt cx="10305700" cy="32476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3F47D9E-2439-004E-AA20-852F89406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828" y="2069511"/>
              <a:ext cx="5020801" cy="2615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407744-1E1E-FF49-A38A-57B0E451D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727" y="2069511"/>
              <a:ext cx="5020801" cy="2615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3C518C-730A-FD4F-9E45-3173C4BDB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901" y="3527734"/>
              <a:ext cx="2577953" cy="129026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7B9938-F00B-B044-9547-38756C8355E4}"/>
                </a:ext>
              </a:extLst>
            </p:cNvPr>
            <p:cNvSpPr txBox="1"/>
            <p:nvPr/>
          </p:nvSpPr>
          <p:spPr>
            <a:xfrm>
              <a:off x="885415" y="4774911"/>
              <a:ext cx="4932868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Endcap Header: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18” x 36”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8810FF-F112-5D4F-AD4A-40840D3254B6}"/>
                </a:ext>
              </a:extLst>
            </p:cNvPr>
            <p:cNvSpPr txBox="1"/>
            <p:nvPr/>
          </p:nvSpPr>
          <p:spPr>
            <a:xfrm>
              <a:off x="6177528" y="4774911"/>
              <a:ext cx="1180703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Sign: </a:t>
              </a:r>
            </a:p>
            <a:p>
              <a:pPr>
                <a:lnSpc>
                  <a:spcPts val="1750"/>
                </a:lnSpc>
              </a:pPr>
              <a:r>
                <a:rPr lang="en-US" sz="1400" dirty="0"/>
                <a:t>3.5” x 8.5”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7A1375-432E-744B-93D3-F9B0FF022335}"/>
                </a:ext>
              </a:extLst>
            </p:cNvPr>
            <p:cNvSpPr txBox="1"/>
            <p:nvPr/>
          </p:nvSpPr>
          <p:spPr>
            <a:xfrm>
              <a:off x="7667611" y="4774911"/>
              <a:ext cx="1094636" cy="54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50"/>
                </a:lnSpc>
              </a:pPr>
              <a:r>
                <a:rPr lang="en-US" sz="1400" dirty="0"/>
                <a:t>Shelf Talker: </a:t>
              </a:r>
              <a:br>
                <a:rPr lang="en-US" sz="1400" dirty="0"/>
              </a:br>
              <a:r>
                <a:rPr lang="en-US" sz="1400" dirty="0"/>
                <a:t>3” x 3”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0D5F6-A81F-A143-8429-832982CD72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Retailer Download Center: drbronner.com/retailers   |   Password: drbpromos</a:t>
            </a:r>
          </a:p>
        </p:txBody>
      </p:sp>
    </p:spTree>
    <p:extLst>
      <p:ext uri="{BB962C8B-B14F-4D97-AF65-F5344CB8AC3E}">
        <p14:creationId xmlns:p14="http://schemas.microsoft.com/office/powerpoint/2010/main" val="1602473257"/>
      </p:ext>
    </p:extLst>
  </p:cSld>
  <p:clrMapOvr>
    <a:masterClrMapping/>
  </p:clrMapOvr>
</p:sld>
</file>

<file path=ppt/theme/theme1.xml><?xml version="1.0" encoding="utf-8"?>
<a:theme xmlns:a="http://schemas.openxmlformats.org/drawingml/2006/main" name="Bronner Corporate Template Theme">
  <a:themeElements>
    <a:clrScheme name="Custom 4">
      <a:dk1>
        <a:srgbClr val="00358E"/>
      </a:dk1>
      <a:lt1>
        <a:sysClr val="window" lastClr="FFFFFF"/>
      </a:lt1>
      <a:dk2>
        <a:srgbClr val="002554"/>
      </a:dk2>
      <a:lt2>
        <a:srgbClr val="E7E6E6"/>
      </a:lt2>
      <a:accent1>
        <a:srgbClr val="002554"/>
      </a:accent1>
      <a:accent2>
        <a:srgbClr val="00358E"/>
      </a:accent2>
      <a:accent3>
        <a:srgbClr val="3A3838"/>
      </a:accent3>
      <a:accent4>
        <a:srgbClr val="81B0D2"/>
      </a:accent4>
      <a:accent5>
        <a:srgbClr val="AEABAB"/>
      </a:accent5>
      <a:accent6>
        <a:srgbClr val="7F7F7F"/>
      </a:accent6>
      <a:hlink>
        <a:srgbClr val="3F3F3F"/>
      </a:hlink>
      <a:folHlink>
        <a:srgbClr val="00358E"/>
      </a:folHlink>
    </a:clrScheme>
    <a:fontScheme name="Bronner PPT Template Theme">
      <a:majorFont>
        <a:latin typeface="Trade Gothic LT Std Cn"/>
        <a:ea typeface=""/>
        <a:cs typeface=""/>
      </a:majorFont>
      <a:minorFont>
        <a:latin typeface="BentonSansCon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onner Corporate Template Theme" id="{98183C27-F72B-40BA-B9FB-24C5EDDF5103}" vid="{2D5925C0-BC6C-45A1-B256-05C7C3A155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430adeba-6bad-40e2-8191-acf830fac9c0">
      <UserInfo>
        <DisplayName/>
        <AccountId xsi:nil="true"/>
        <AccountType/>
      </UserInfo>
    </SharedWithUsers>
    <MediaLengthInSeconds xmlns="2c7ef5c5-3987-47ae-b26c-3b7545a67d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53F32C9C08D048A11CA628E31E7773" ma:contentTypeVersion="15" ma:contentTypeDescription="Create a new document." ma:contentTypeScope="" ma:versionID="9146e9e544f136b609edc862e65885de">
  <xsd:schema xmlns:xsd="http://www.w3.org/2001/XMLSchema" xmlns:xs="http://www.w3.org/2001/XMLSchema" xmlns:p="http://schemas.microsoft.com/office/2006/metadata/properties" xmlns:ns1="http://schemas.microsoft.com/sharepoint/v3" xmlns:ns2="2c7ef5c5-3987-47ae-b26c-3b7545a67d61" xmlns:ns3="430adeba-6bad-40e2-8191-acf830fac9c0" targetNamespace="http://schemas.microsoft.com/office/2006/metadata/properties" ma:root="true" ma:fieldsID="abb7cdeabaa13f2ac75f47f80a0b3142" ns1:_="" ns2:_="" ns3:_="">
    <xsd:import namespace="http://schemas.microsoft.com/sharepoint/v3"/>
    <xsd:import namespace="2c7ef5c5-3987-47ae-b26c-3b7545a67d61"/>
    <xsd:import namespace="430adeba-6bad-40e2-8191-acf830fac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ef5c5-3987-47ae-b26c-3b7545a67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adeba-6bad-40e2-8191-acf830fac9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7DF235-B862-40D6-AF25-8A404EAC1CFE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430adeba-6bad-40e2-8191-acf830fac9c0"/>
    <ds:schemaRef ds:uri="2c7ef5c5-3987-47ae-b26c-3b7545a67d61"/>
    <ds:schemaRef ds:uri="http://schemas.microsoft.com/sharepoint/v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495D6B-F4DC-4CA9-824C-7F9AB7B058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C6CE7B-46EA-41E0-B7E2-21C8E4A37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c7ef5c5-3987-47ae-b26c-3b7545a67d61"/>
    <ds:schemaRef ds:uri="430adeba-6bad-40e2-8191-acf830fac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Bronner Corporate Template Theme</Template>
  <TotalTime>582</TotalTime>
  <Words>1424</Words>
  <Application>Microsoft Office PowerPoint</Application>
  <PresentationFormat>Widescreen</PresentationFormat>
  <Paragraphs>196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BentonSansCond Book</vt:lpstr>
      <vt:lpstr>BentonSansCond Medium</vt:lpstr>
      <vt:lpstr>Calibri</vt:lpstr>
      <vt:lpstr>Trade Gothic LT Std Cn</vt:lpstr>
      <vt:lpstr>Bronner Corporate Template Theme</vt:lpstr>
      <vt:lpstr>Marketing, demos, and brand education</vt:lpstr>
      <vt:lpstr>2022 Promo Calendar</vt:lpstr>
      <vt:lpstr>2022 Trade Marketing Assets Overview</vt:lpstr>
      <vt:lpstr>Accessing Signage &amp; Recognition Opportunities</vt:lpstr>
      <vt:lpstr>PowerPoint Presentation</vt:lpstr>
      <vt:lpstr>EndCap Header: 18” x 36”</vt:lpstr>
      <vt:lpstr>Shelf Sign: 3.5 x 8.5”</vt:lpstr>
      <vt:lpstr>Shelf Talker: 3” x 3"</vt:lpstr>
      <vt:lpstr>We are All-One!</vt:lpstr>
      <vt:lpstr>Pure-Castile Liquid Soap</vt:lpstr>
      <vt:lpstr>Pure-Castile Bar Soap</vt:lpstr>
      <vt:lpstr>Magic All-one chocolate</vt:lpstr>
      <vt:lpstr>Virgin Coconut Oil</vt:lpstr>
      <vt:lpstr>Organic Hand Sanitizer</vt:lpstr>
      <vt:lpstr>Organic sugar soap</vt:lpstr>
      <vt:lpstr>All-One Toothpaste</vt:lpstr>
      <vt:lpstr>Sal Suds Biodegradable Cleaner</vt:lpstr>
      <vt:lpstr>Baby Unscented Products</vt:lpstr>
      <vt:lpstr>National Demo Program</vt:lpstr>
      <vt:lpstr>retailer education program</vt:lpstr>
      <vt:lpstr>retailer education program</vt:lpstr>
      <vt:lpstr>retailer education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Day</dc:creator>
  <cp:lastModifiedBy>Sara Tajik</cp:lastModifiedBy>
  <cp:revision>48</cp:revision>
  <dcterms:created xsi:type="dcterms:W3CDTF">2016-12-19T18:46:00Z</dcterms:created>
  <dcterms:modified xsi:type="dcterms:W3CDTF">2021-12-10T00:35:12Z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0x0101006453F32C9C08D048A11CA628E31E7773</vt:lpwstr>
  </property>
  <property fmtid="{D5CDD505-2E9C-101B-9397-08002B2CF9AE}" pid="3" name="Order">
    <vt:lpwstr>107900.000000000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