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1" r:id="rId4"/>
    <p:sldMasterId id="2147483691" r:id="rId5"/>
  </p:sldMasterIdLst>
  <p:notesMasterIdLst>
    <p:notesMasterId r:id="rId15"/>
  </p:notesMasterIdLst>
  <p:sldIdLst>
    <p:sldId id="320" r:id="rId6"/>
    <p:sldId id="321" r:id="rId7"/>
    <p:sldId id="322" r:id="rId8"/>
    <p:sldId id="283" r:id="rId9"/>
    <p:sldId id="323" r:id="rId10"/>
    <p:sldId id="324" r:id="rId11"/>
    <p:sldId id="284" r:id="rId12"/>
    <p:sldId id="704" r:id="rId13"/>
    <p:sldId id="326" r:id="rId14"/>
  </p:sldIdLst>
  <p:sldSz cx="12192000" cy="6858000"/>
  <p:notesSz cx="6858000" cy="9144000"/>
  <p:embeddedFontLst>
    <p:embeddedFont>
      <p:font typeface="BentonSansCond Book" panose="02000406020000020004" pitchFamily="50" charset="0"/>
      <p:regular r:id="rId16"/>
    </p:embeddedFont>
    <p:embeddedFont>
      <p:font typeface="BentonSansCond Medium" panose="02000606020000020004" pitchFamily="50"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Trade Gothic LT Std Cn" pitchFamily="2"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7" userDrawn="1">
          <p15:clr>
            <a:srgbClr val="A4A3A4"/>
          </p15:clr>
        </p15:guide>
        <p15:guide id="3" orient="horz" pos="3848" userDrawn="1">
          <p15:clr>
            <a:srgbClr val="A4A3A4"/>
          </p15:clr>
        </p15:guide>
        <p15:guide id="4" orient="horz" pos="3254" userDrawn="1">
          <p15:clr>
            <a:srgbClr val="A4A3A4"/>
          </p15:clr>
        </p15:guide>
        <p15:guide id="5" orient="horz" pos="887" userDrawn="1">
          <p15:clr>
            <a:srgbClr val="A4A3A4"/>
          </p15:clr>
        </p15:guide>
        <p15:guide id="6"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269913-0B24-90E6-9D27-0D558F73965E}" name="Rafi Loiederman" initials="RL" userId="S::rafi@drbronner.com::269e375a-6a96-4c66-bd3b-e5c47931d83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 Tajik" initials="ST" lastIdx="115" clrIdx="0">
    <p:extLst>
      <p:ext uri="{19B8F6BF-5375-455C-9EA6-DF929625EA0E}">
        <p15:presenceInfo xmlns:p15="http://schemas.microsoft.com/office/powerpoint/2012/main" userId="S::sara.tajik@Drbronner.com::b9df4f4c-01c8-499b-a1e7-3978f70a0388" providerId="AD"/>
      </p:ext>
    </p:extLst>
  </p:cmAuthor>
  <p:cmAuthor id="2" name="Astarae Metcalf (Nancy)" initials="AM(" lastIdx="2" clrIdx="1">
    <p:extLst>
      <p:ext uri="{19B8F6BF-5375-455C-9EA6-DF929625EA0E}">
        <p15:presenceInfo xmlns:p15="http://schemas.microsoft.com/office/powerpoint/2012/main" userId="S::Nancy.Astarae@Drbronner.com::ed975d0a-5822-4641-a15c-dfb16ed9f84d" providerId="AD"/>
      </p:ext>
    </p:extLst>
  </p:cmAuthor>
  <p:cmAuthor id="3" name="Rachel Day" initials="RD" lastIdx="3" clrIdx="2">
    <p:extLst>
      <p:ext uri="{19B8F6BF-5375-455C-9EA6-DF929625EA0E}">
        <p15:presenceInfo xmlns:p15="http://schemas.microsoft.com/office/powerpoint/2012/main" userId="S::rachel@drbronner.com::a1546b7b-d721-4b36-974b-0587548c07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629"/>
    <a:srgbClr val="046A38"/>
    <a:srgbClr val="355939"/>
    <a:srgbClr val="CE0058"/>
    <a:srgbClr val="4934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1" autoAdjust="0"/>
    <p:restoredTop sz="96327" autoAdjust="0"/>
  </p:normalViewPr>
  <p:slideViewPr>
    <p:cSldViewPr snapToGrid="0">
      <p:cViewPr varScale="1">
        <p:scale>
          <a:sx n="93" d="100"/>
          <a:sy n="93" d="100"/>
        </p:scale>
        <p:origin x="76" y="436"/>
      </p:cViewPr>
      <p:guideLst>
        <p:guide orient="horz" pos="3487"/>
        <p:guide orient="horz" pos="3848"/>
        <p:guide orient="horz" pos="3254"/>
        <p:guide orient="horz" pos="88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4.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Tajik" userId="b9df4f4c-01c8-499b-a1e7-3978f70a0388" providerId="ADAL" clId="{CA29291D-A397-45AD-B872-58AE62ED1830}"/>
    <pc:docChg chg="undo custSel modSld">
      <pc:chgData name="Sara Tajik" userId="b9df4f4c-01c8-499b-a1e7-3978f70a0388" providerId="ADAL" clId="{CA29291D-A397-45AD-B872-58AE62ED1830}" dt="2021-11-03T23:27:18.619" v="27" actId="1589"/>
      <pc:docMkLst>
        <pc:docMk/>
      </pc:docMkLst>
      <pc:sldChg chg="modSp mod addCm modCm">
        <pc:chgData name="Sara Tajik" userId="b9df4f4c-01c8-499b-a1e7-3978f70a0388" providerId="ADAL" clId="{CA29291D-A397-45AD-B872-58AE62ED1830}" dt="2021-11-03T23:25:53.204" v="23"/>
        <pc:sldMkLst>
          <pc:docMk/>
          <pc:sldMk cId="1126959870" sldId="321"/>
        </pc:sldMkLst>
        <pc:spChg chg="mod">
          <ac:chgData name="Sara Tajik" userId="b9df4f4c-01c8-499b-a1e7-3978f70a0388" providerId="ADAL" clId="{CA29291D-A397-45AD-B872-58AE62ED1830}" dt="2021-11-03T23:23:03.649" v="0" actId="13926"/>
          <ac:spMkLst>
            <pc:docMk/>
            <pc:sldMk cId="1126959870" sldId="321"/>
            <ac:spMk id="9" creationId="{A4B5BE84-D651-C649-BCA2-29108B2C4BC8}"/>
          </ac:spMkLst>
        </pc:spChg>
        <pc:spChg chg="mod">
          <ac:chgData name="Sara Tajik" userId="b9df4f4c-01c8-499b-a1e7-3978f70a0388" providerId="ADAL" clId="{CA29291D-A397-45AD-B872-58AE62ED1830}" dt="2021-11-03T23:25:24.734" v="18"/>
          <ac:spMkLst>
            <pc:docMk/>
            <pc:sldMk cId="1126959870" sldId="321"/>
            <ac:spMk id="10" creationId="{828E5725-1C2D-F942-B3EF-E042FA40EB8A}"/>
          </ac:spMkLst>
        </pc:spChg>
      </pc:sldChg>
      <pc:sldChg chg="modSp mod">
        <pc:chgData name="Sara Tajik" userId="b9df4f4c-01c8-499b-a1e7-3978f70a0388" providerId="ADAL" clId="{CA29291D-A397-45AD-B872-58AE62ED1830}" dt="2021-11-03T23:25:33.647" v="20" actId="13926"/>
        <pc:sldMkLst>
          <pc:docMk/>
          <pc:sldMk cId="15431221" sldId="323"/>
        </pc:sldMkLst>
        <pc:spChg chg="mod">
          <ac:chgData name="Sara Tajik" userId="b9df4f4c-01c8-499b-a1e7-3978f70a0388" providerId="ADAL" clId="{CA29291D-A397-45AD-B872-58AE62ED1830}" dt="2021-11-03T23:25:31.674" v="19" actId="13926"/>
          <ac:spMkLst>
            <pc:docMk/>
            <pc:sldMk cId="15431221" sldId="323"/>
            <ac:spMk id="13" creationId="{B1E63C42-BEFF-0C4D-9627-B50D6D1D3943}"/>
          </ac:spMkLst>
        </pc:spChg>
        <pc:spChg chg="mod">
          <ac:chgData name="Sara Tajik" userId="b9df4f4c-01c8-499b-a1e7-3978f70a0388" providerId="ADAL" clId="{CA29291D-A397-45AD-B872-58AE62ED1830}" dt="2021-11-03T23:25:33.647" v="20" actId="13926"/>
          <ac:spMkLst>
            <pc:docMk/>
            <pc:sldMk cId="15431221" sldId="323"/>
            <ac:spMk id="14" creationId="{287E6674-2A9E-F946-BBCD-CDB13BE4AE18}"/>
          </ac:spMkLst>
        </pc:spChg>
      </pc:sldChg>
      <pc:sldChg chg="addCm">
        <pc:chgData name="Sara Tajik" userId="b9df4f4c-01c8-499b-a1e7-3978f70a0388" providerId="ADAL" clId="{CA29291D-A397-45AD-B872-58AE62ED1830}" dt="2021-11-03T23:27:18.619" v="27" actId="1589"/>
        <pc:sldMkLst>
          <pc:docMk/>
          <pc:sldMk cId="85852977" sldId="326"/>
        </pc:sldMkLst>
      </pc:sldChg>
      <pc:sldChg chg="addCm modCm">
        <pc:chgData name="Sara Tajik" userId="b9df4f4c-01c8-499b-a1e7-3978f70a0388" providerId="ADAL" clId="{CA29291D-A397-45AD-B872-58AE62ED1830}" dt="2021-11-03T23:26:41.433" v="26"/>
        <pc:sldMkLst>
          <pc:docMk/>
          <pc:sldMk cId="4154524644" sldId="704"/>
        </pc:sldMkLst>
      </pc:sldChg>
    </pc:docChg>
  </pc:docChgLst>
  <pc:docChgLst>
    <pc:chgData name="Rachel Day" userId="a1546b7b-d721-4b36-974b-0587548c0710" providerId="ADAL" clId="{207EDDCB-7D41-0D4A-B554-A6C53474B77D}"/>
    <pc:docChg chg="undo custSel modSld">
      <pc:chgData name="Rachel Day" userId="a1546b7b-d721-4b36-974b-0587548c0710" providerId="ADAL" clId="{207EDDCB-7D41-0D4A-B554-A6C53474B77D}" dt="2021-11-24T20:45:24.961" v="159" actId="947"/>
      <pc:docMkLst>
        <pc:docMk/>
      </pc:docMkLst>
      <pc:sldChg chg="addSp delSp modSp">
        <pc:chgData name="Rachel Day" userId="a1546b7b-d721-4b36-974b-0587548c0710" providerId="ADAL" clId="{207EDDCB-7D41-0D4A-B554-A6C53474B77D}" dt="2021-11-24T20:05:08.469" v="138" actId="18131"/>
        <pc:sldMkLst>
          <pc:docMk/>
          <pc:sldMk cId="526495172" sldId="283"/>
        </pc:sldMkLst>
        <pc:spChg chg="mod">
          <ac:chgData name="Rachel Day" userId="a1546b7b-d721-4b36-974b-0587548c0710" providerId="ADAL" clId="{207EDDCB-7D41-0D4A-B554-A6C53474B77D}" dt="2021-11-24T20:04:45.785" v="134" actId="14100"/>
          <ac:spMkLst>
            <pc:docMk/>
            <pc:sldMk cId="526495172" sldId="283"/>
            <ac:spMk id="4" creationId="{335FDA07-92DA-034B-AAE4-C01782572A3A}"/>
          </ac:spMkLst>
        </pc:spChg>
        <pc:spChg chg="mod">
          <ac:chgData name="Rachel Day" userId="a1546b7b-d721-4b36-974b-0587548c0710" providerId="ADAL" clId="{207EDDCB-7D41-0D4A-B554-A6C53474B77D}" dt="2021-11-24T20:04:45.785" v="134" actId="14100"/>
          <ac:spMkLst>
            <pc:docMk/>
            <pc:sldMk cId="526495172" sldId="283"/>
            <ac:spMk id="6" creationId="{75018239-51CD-DD4F-9E46-D5E060842CE3}"/>
          </ac:spMkLst>
        </pc:spChg>
        <pc:picChg chg="add del">
          <ac:chgData name="Rachel Day" userId="a1546b7b-d721-4b36-974b-0587548c0710" providerId="ADAL" clId="{207EDDCB-7D41-0D4A-B554-A6C53474B77D}" dt="2021-11-24T20:00:31.939" v="57" actId="478"/>
          <ac:picMkLst>
            <pc:docMk/>
            <pc:sldMk cId="526495172" sldId="283"/>
            <ac:picMk id="3" creationId="{59085AEB-5A07-F444-86E3-60949062F900}"/>
          </ac:picMkLst>
        </pc:picChg>
        <pc:picChg chg="add mod modCrop">
          <ac:chgData name="Rachel Day" userId="a1546b7b-d721-4b36-974b-0587548c0710" providerId="ADAL" clId="{207EDDCB-7D41-0D4A-B554-A6C53474B77D}" dt="2021-11-24T20:05:08.469" v="138" actId="18131"/>
          <ac:picMkLst>
            <pc:docMk/>
            <pc:sldMk cId="526495172" sldId="283"/>
            <ac:picMk id="5" creationId="{738C89E3-BA56-FE4A-8E2F-74E3899C5A40}"/>
          </ac:picMkLst>
        </pc:picChg>
      </pc:sldChg>
      <pc:sldChg chg="modSp addCm">
        <pc:chgData name="Rachel Day" userId="a1546b7b-d721-4b36-974b-0587548c0710" providerId="ADAL" clId="{207EDDCB-7D41-0D4A-B554-A6C53474B77D}" dt="2021-11-24T19:59:06.134" v="51" actId="1589"/>
        <pc:sldMkLst>
          <pc:docMk/>
          <pc:sldMk cId="2088695378" sldId="320"/>
        </pc:sldMkLst>
        <pc:spChg chg="mod">
          <ac:chgData name="Rachel Day" userId="a1546b7b-d721-4b36-974b-0587548c0710" providerId="ADAL" clId="{207EDDCB-7D41-0D4A-B554-A6C53474B77D}" dt="2021-11-24T19:59:03.688" v="50" actId="20577"/>
          <ac:spMkLst>
            <pc:docMk/>
            <pc:sldMk cId="2088695378" sldId="320"/>
            <ac:spMk id="23" creationId="{0F9BE979-C350-034C-B058-F7C28AEC6157}"/>
          </ac:spMkLst>
        </pc:spChg>
      </pc:sldChg>
      <pc:sldChg chg="modSp addCm">
        <pc:chgData name="Rachel Day" userId="a1546b7b-d721-4b36-974b-0587548c0710" providerId="ADAL" clId="{207EDDCB-7D41-0D4A-B554-A6C53474B77D}" dt="2021-11-24T20:45:24.961" v="159" actId="947"/>
        <pc:sldMkLst>
          <pc:docMk/>
          <pc:sldMk cId="1126959870" sldId="321"/>
        </pc:sldMkLst>
        <pc:spChg chg="mod">
          <ac:chgData name="Rachel Day" userId="a1546b7b-d721-4b36-974b-0587548c0710" providerId="ADAL" clId="{207EDDCB-7D41-0D4A-B554-A6C53474B77D}" dt="2021-11-24T20:45:24.961" v="159" actId="947"/>
          <ac:spMkLst>
            <pc:docMk/>
            <pc:sldMk cId="1126959870" sldId="321"/>
            <ac:spMk id="10" creationId="{828E5725-1C2D-F942-B3EF-E042FA40EB8A}"/>
          </ac:spMkLst>
        </pc:spChg>
      </pc:sldChg>
      <pc:sldChg chg="modSp">
        <pc:chgData name="Rachel Day" userId="a1546b7b-d721-4b36-974b-0587548c0710" providerId="ADAL" clId="{207EDDCB-7D41-0D4A-B554-A6C53474B77D}" dt="2021-11-24T20:45:14.434" v="158" actId="947"/>
        <pc:sldMkLst>
          <pc:docMk/>
          <pc:sldMk cId="15431221" sldId="323"/>
        </pc:sldMkLst>
        <pc:spChg chg="mod">
          <ac:chgData name="Rachel Day" userId="a1546b7b-d721-4b36-974b-0587548c0710" providerId="ADAL" clId="{207EDDCB-7D41-0D4A-B554-A6C53474B77D}" dt="2021-11-24T20:45:14.434" v="158" actId="947"/>
          <ac:spMkLst>
            <pc:docMk/>
            <pc:sldMk cId="15431221" sldId="323"/>
            <ac:spMk id="14" creationId="{287E6674-2A9E-F946-BBCD-CDB13BE4AE18}"/>
          </ac:spMkLst>
        </pc:spChg>
      </pc:sldChg>
      <pc:sldChg chg="addSp delSp modSp addCm">
        <pc:chgData name="Rachel Day" userId="a1546b7b-d721-4b36-974b-0587548c0710" providerId="ADAL" clId="{207EDDCB-7D41-0D4A-B554-A6C53474B77D}" dt="2021-11-24T20:06:49.562" v="157" actId="18331"/>
        <pc:sldMkLst>
          <pc:docMk/>
          <pc:sldMk cId="4154524644" sldId="704"/>
        </pc:sldMkLst>
        <pc:spChg chg="add del mod">
          <ac:chgData name="Rachel Day" userId="a1546b7b-d721-4b36-974b-0587548c0710" providerId="ADAL" clId="{207EDDCB-7D41-0D4A-B554-A6C53474B77D}" dt="2021-11-24T20:01:04.626" v="59" actId="478"/>
          <ac:spMkLst>
            <pc:docMk/>
            <pc:sldMk cId="4154524644" sldId="704"/>
            <ac:spMk id="3" creationId="{67AAE7DC-488F-1D49-9F65-9AF4C961DC65}"/>
          </ac:spMkLst>
        </pc:spChg>
        <pc:spChg chg="add mod">
          <ac:chgData name="Rachel Day" userId="a1546b7b-d721-4b36-974b-0587548c0710" providerId="ADAL" clId="{207EDDCB-7D41-0D4A-B554-A6C53474B77D}" dt="2021-11-24T20:05:47.542" v="152" actId="1037"/>
          <ac:spMkLst>
            <pc:docMk/>
            <pc:sldMk cId="4154524644" sldId="704"/>
            <ac:spMk id="5" creationId="{5911E04C-D616-B641-BB40-0B4725A395B0}"/>
          </ac:spMkLst>
        </pc:spChg>
        <pc:spChg chg="del">
          <ac:chgData name="Rachel Day" userId="a1546b7b-d721-4b36-974b-0587548c0710" providerId="ADAL" clId="{207EDDCB-7D41-0D4A-B554-A6C53474B77D}" dt="2021-11-24T20:01:08.497" v="60" actId="478"/>
          <ac:spMkLst>
            <pc:docMk/>
            <pc:sldMk cId="4154524644" sldId="704"/>
            <ac:spMk id="7" creationId="{CDD68C51-1AA6-4416-A49C-D80B1DD9E7BE}"/>
          </ac:spMkLst>
        </pc:spChg>
        <pc:spChg chg="add del mod">
          <ac:chgData name="Rachel Day" userId="a1546b7b-d721-4b36-974b-0587548c0710" providerId="ADAL" clId="{207EDDCB-7D41-0D4A-B554-A6C53474B77D}" dt="2021-11-24T20:01:19.521" v="78" actId="478"/>
          <ac:spMkLst>
            <pc:docMk/>
            <pc:sldMk cId="4154524644" sldId="704"/>
            <ac:spMk id="8" creationId="{EC17D82F-38A4-224F-8F75-4C9B6A919150}"/>
          </ac:spMkLst>
        </pc:spChg>
        <pc:spChg chg="mod">
          <ac:chgData name="Rachel Day" userId="a1546b7b-d721-4b36-974b-0587548c0710" providerId="ADAL" clId="{207EDDCB-7D41-0D4A-B554-A6C53474B77D}" dt="2021-11-24T20:05:47.542" v="152" actId="1037"/>
          <ac:spMkLst>
            <pc:docMk/>
            <pc:sldMk cId="4154524644" sldId="704"/>
            <ac:spMk id="11" creationId="{417D7E59-13C0-479E-ACD8-F571F0B3F78E}"/>
          </ac:spMkLst>
        </pc:spChg>
        <pc:spChg chg="add del mod">
          <ac:chgData name="Rachel Day" userId="a1546b7b-d721-4b36-974b-0587548c0710" providerId="ADAL" clId="{207EDDCB-7D41-0D4A-B554-A6C53474B77D}" dt="2021-11-24T20:01:49.673" v="86" actId="478"/>
          <ac:spMkLst>
            <pc:docMk/>
            <pc:sldMk cId="4154524644" sldId="704"/>
            <ac:spMk id="12" creationId="{144E56A8-F381-244B-814E-54BB1BF11CAF}"/>
          </ac:spMkLst>
        </pc:spChg>
        <pc:spChg chg="mod">
          <ac:chgData name="Rachel Day" userId="a1546b7b-d721-4b36-974b-0587548c0710" providerId="ADAL" clId="{207EDDCB-7D41-0D4A-B554-A6C53474B77D}" dt="2021-11-24T20:05:47.542" v="152" actId="1037"/>
          <ac:spMkLst>
            <pc:docMk/>
            <pc:sldMk cId="4154524644" sldId="704"/>
            <ac:spMk id="15" creationId="{C3E2EED4-39A5-4B81-BBA6-65DD2EF8BB04}"/>
          </ac:spMkLst>
        </pc:spChg>
        <pc:spChg chg="add mod">
          <ac:chgData name="Rachel Day" userId="a1546b7b-d721-4b36-974b-0587548c0710" providerId="ADAL" clId="{207EDDCB-7D41-0D4A-B554-A6C53474B77D}" dt="2021-11-24T20:05:47.542" v="152" actId="1037"/>
          <ac:spMkLst>
            <pc:docMk/>
            <pc:sldMk cId="4154524644" sldId="704"/>
            <ac:spMk id="17" creationId="{A4FBEE4C-2A55-DF42-B45D-E20A899FA91A}"/>
          </ac:spMkLst>
        </pc:spChg>
        <pc:picChg chg="add del mod">
          <ac:chgData name="Rachel Day" userId="a1546b7b-d721-4b36-974b-0587548c0710" providerId="ADAL" clId="{207EDDCB-7D41-0D4A-B554-A6C53474B77D}" dt="2021-11-24T20:01:47.522" v="85" actId="478"/>
          <ac:picMkLst>
            <pc:docMk/>
            <pc:sldMk cId="4154524644" sldId="704"/>
            <ac:picMk id="6" creationId="{C1F6CB0A-0212-48C0-8874-3744849F1F1C}"/>
          </ac:picMkLst>
        </pc:picChg>
        <pc:picChg chg="mod">
          <ac:chgData name="Rachel Day" userId="a1546b7b-d721-4b36-974b-0587548c0710" providerId="ADAL" clId="{207EDDCB-7D41-0D4A-B554-A6C53474B77D}" dt="2021-11-24T20:05:47.542" v="152" actId="1037"/>
          <ac:picMkLst>
            <pc:docMk/>
            <pc:sldMk cId="4154524644" sldId="704"/>
            <ac:picMk id="9" creationId="{EF61BCDC-3A82-4FA3-A51D-926856324E9F}"/>
          </ac:picMkLst>
        </pc:picChg>
        <pc:picChg chg="mod">
          <ac:chgData name="Rachel Day" userId="a1546b7b-d721-4b36-974b-0587548c0710" providerId="ADAL" clId="{207EDDCB-7D41-0D4A-B554-A6C53474B77D}" dt="2021-11-24T20:05:47.542" v="152" actId="1037"/>
          <ac:picMkLst>
            <pc:docMk/>
            <pc:sldMk cId="4154524644" sldId="704"/>
            <ac:picMk id="13" creationId="{1E7ACEE7-8106-4726-A95D-D77085420E96}"/>
          </ac:picMkLst>
        </pc:picChg>
        <pc:picChg chg="add mod">
          <ac:chgData name="Rachel Day" userId="a1546b7b-d721-4b36-974b-0587548c0710" providerId="ADAL" clId="{207EDDCB-7D41-0D4A-B554-A6C53474B77D}" dt="2021-11-24T20:05:47.542" v="152" actId="1037"/>
          <ac:picMkLst>
            <pc:docMk/>
            <pc:sldMk cId="4154524644" sldId="704"/>
            <ac:picMk id="16" creationId="{F324F9DB-3931-1440-B3C0-35E26CB57140}"/>
          </ac:picMkLst>
        </pc:picChg>
        <pc:picChg chg="add mod modCrop">
          <ac:chgData name="Rachel Day" userId="a1546b7b-d721-4b36-974b-0587548c0710" providerId="ADAL" clId="{207EDDCB-7D41-0D4A-B554-A6C53474B77D}" dt="2021-11-24T20:06:49.562" v="157" actId="18331"/>
          <ac:picMkLst>
            <pc:docMk/>
            <pc:sldMk cId="4154524644" sldId="704"/>
            <ac:picMk id="18" creationId="{88B87327-2991-6440-B79E-CCDEF88AF4A2}"/>
          </ac:picMkLst>
        </pc:picChg>
      </pc:sldChg>
    </pc:docChg>
  </pc:docChgLst>
  <pc:docChgLst>
    <pc:chgData name="Sara Tajik" userId="b9df4f4c-01c8-499b-a1e7-3978f70a0388" providerId="ADAL" clId="{5CCD4E51-90F9-4B6C-9502-921FC59DABC1}"/>
    <pc:docChg chg="custSel modSld">
      <pc:chgData name="Sara Tajik" userId="b9df4f4c-01c8-499b-a1e7-3978f70a0388" providerId="ADAL" clId="{5CCD4E51-90F9-4B6C-9502-921FC59DABC1}" dt="2021-12-09T19:16:04.217" v="33" actId="20577"/>
      <pc:docMkLst>
        <pc:docMk/>
      </pc:docMkLst>
      <pc:sldChg chg="modSp mod delCm">
        <pc:chgData name="Sara Tajik" userId="b9df4f4c-01c8-499b-a1e7-3978f70a0388" providerId="ADAL" clId="{5CCD4E51-90F9-4B6C-9502-921FC59DABC1}" dt="2021-12-09T19:16:04.217" v="33" actId="20577"/>
        <pc:sldMkLst>
          <pc:docMk/>
          <pc:sldMk cId="2341778814" sldId="284"/>
        </pc:sldMkLst>
        <pc:spChg chg="mod">
          <ac:chgData name="Sara Tajik" userId="b9df4f4c-01c8-499b-a1e7-3978f70a0388" providerId="ADAL" clId="{5CCD4E51-90F9-4B6C-9502-921FC59DABC1}" dt="2021-12-09T19:16:04.217" v="33" actId="20577"/>
          <ac:spMkLst>
            <pc:docMk/>
            <pc:sldMk cId="2341778814" sldId="284"/>
            <ac:spMk id="7" creationId="{67EF23BB-F6C8-354D-81B6-53C0C6A41D29}"/>
          </ac:spMkLst>
        </pc:spChg>
      </pc:sldChg>
      <pc:sldChg chg="delCm">
        <pc:chgData name="Sara Tajik" userId="b9df4f4c-01c8-499b-a1e7-3978f70a0388" providerId="ADAL" clId="{5CCD4E51-90F9-4B6C-9502-921FC59DABC1}" dt="2021-11-30T23:12:16.889" v="0" actId="1592"/>
        <pc:sldMkLst>
          <pc:docMk/>
          <pc:sldMk cId="2088695378" sldId="320"/>
        </pc:sldMkLst>
      </pc:sldChg>
      <pc:sldChg chg="delCm">
        <pc:chgData name="Sara Tajik" userId="b9df4f4c-01c8-499b-a1e7-3978f70a0388" providerId="ADAL" clId="{5CCD4E51-90F9-4B6C-9502-921FC59DABC1}" dt="2021-11-30T23:12:19.658" v="1" actId="1592"/>
        <pc:sldMkLst>
          <pc:docMk/>
          <pc:sldMk cId="1126959870" sldId="321"/>
        </pc:sldMkLst>
      </pc:sldChg>
      <pc:sldChg chg="delCm">
        <pc:chgData name="Sara Tajik" userId="b9df4f4c-01c8-499b-a1e7-3978f70a0388" providerId="ADAL" clId="{5CCD4E51-90F9-4B6C-9502-921FC59DABC1}" dt="2021-11-30T23:12:30.277" v="3" actId="1592"/>
        <pc:sldMkLst>
          <pc:docMk/>
          <pc:sldMk cId="85852977" sldId="326"/>
        </pc:sldMkLst>
      </pc:sldChg>
      <pc:sldChg chg="delCm">
        <pc:chgData name="Sara Tajik" userId="b9df4f4c-01c8-499b-a1e7-3978f70a0388" providerId="ADAL" clId="{5CCD4E51-90F9-4B6C-9502-921FC59DABC1}" dt="2021-11-30T23:12:27.253" v="2" actId="1592"/>
        <pc:sldMkLst>
          <pc:docMk/>
          <pc:sldMk cId="4154524644" sldId="704"/>
        </pc:sldMkLst>
      </pc:sldChg>
    </pc:docChg>
  </pc:docChgLst>
  <pc:docChgLst>
    <pc:chgData name="Rafi Loiederman" userId="269e375a-6a96-4c66-bd3b-e5c47931d83e" providerId="ADAL" clId="{BEDB3327-3BE2-224D-B39F-0408934E72C6}"/>
    <pc:docChg chg="modSld">
      <pc:chgData name="Rafi Loiederman" userId="269e375a-6a96-4c66-bd3b-e5c47931d83e" providerId="ADAL" clId="{BEDB3327-3BE2-224D-B39F-0408934E72C6}" dt="2021-12-07T19:38:22.374" v="6" actId="20577"/>
      <pc:docMkLst>
        <pc:docMk/>
      </pc:docMkLst>
      <pc:sldChg chg="modSp mod addCm">
        <pc:chgData name="Rafi Loiederman" userId="269e375a-6a96-4c66-bd3b-e5c47931d83e" providerId="ADAL" clId="{BEDB3327-3BE2-224D-B39F-0408934E72C6}" dt="2021-12-07T19:38:22.374" v="6" actId="20577"/>
        <pc:sldMkLst>
          <pc:docMk/>
          <pc:sldMk cId="2341778814" sldId="284"/>
        </pc:sldMkLst>
        <pc:spChg chg="mod">
          <ac:chgData name="Rafi Loiederman" userId="269e375a-6a96-4c66-bd3b-e5c47931d83e" providerId="ADAL" clId="{BEDB3327-3BE2-224D-B39F-0408934E72C6}" dt="2021-12-07T19:38:22.374" v="6" actId="20577"/>
          <ac:spMkLst>
            <pc:docMk/>
            <pc:sldMk cId="2341778814" sldId="284"/>
            <ac:spMk id="6" creationId="{61806ED7-7DDC-E04E-B700-C92B9800AC95}"/>
          </ac:spMkLst>
        </pc:spChg>
      </pc:sldChg>
      <pc:sldChg chg="modSp mod">
        <pc:chgData name="Rafi Loiederman" userId="269e375a-6a96-4c66-bd3b-e5c47931d83e" providerId="ADAL" clId="{BEDB3327-3BE2-224D-B39F-0408934E72C6}" dt="2021-12-07T19:37:14.388" v="3" actId="20577"/>
        <pc:sldMkLst>
          <pc:docMk/>
          <pc:sldMk cId="15431221" sldId="323"/>
        </pc:sldMkLst>
        <pc:spChg chg="mod">
          <ac:chgData name="Rafi Loiederman" userId="269e375a-6a96-4c66-bd3b-e5c47931d83e" providerId="ADAL" clId="{BEDB3327-3BE2-224D-B39F-0408934E72C6}" dt="2021-12-07T19:37:14.388" v="3" actId="20577"/>
          <ac:spMkLst>
            <pc:docMk/>
            <pc:sldMk cId="15431221" sldId="323"/>
            <ac:spMk id="13" creationId="{B1E63C42-BEFF-0C4D-9627-B50D6D1D3943}"/>
          </ac:spMkLst>
        </pc:spChg>
      </pc:sldChg>
    </pc:docChg>
  </pc:docChgLst>
  <pc:docChgLst>
    <pc:chgData name="Astarae Metcalf (Nancy)" userId="ed975d0a-5822-4641-a15c-dfb16ed9f84d" providerId="ADAL" clId="{034ED71F-FEF0-4CC0-8F63-44A87E3A2682}"/>
    <pc:docChg chg="custSel modSld">
      <pc:chgData name="Astarae Metcalf (Nancy)" userId="ed975d0a-5822-4641-a15c-dfb16ed9f84d" providerId="ADAL" clId="{034ED71F-FEF0-4CC0-8F63-44A87E3A2682}" dt="2021-11-05T20:50:43.363" v="12" actId="1589"/>
      <pc:docMkLst>
        <pc:docMk/>
      </pc:docMkLst>
      <pc:sldChg chg="addCm modCm">
        <pc:chgData name="Astarae Metcalf (Nancy)" userId="ed975d0a-5822-4641-a15c-dfb16ed9f84d" providerId="ADAL" clId="{034ED71F-FEF0-4CC0-8F63-44A87E3A2682}" dt="2021-11-05T20:48:31.476" v="1"/>
        <pc:sldMkLst>
          <pc:docMk/>
          <pc:sldMk cId="2088695378" sldId="320"/>
        </pc:sldMkLst>
      </pc:sldChg>
      <pc:sldChg chg="modSp mod">
        <pc:chgData name="Astarae Metcalf (Nancy)" userId="ed975d0a-5822-4641-a15c-dfb16ed9f84d" providerId="ADAL" clId="{034ED71F-FEF0-4CC0-8F63-44A87E3A2682}" dt="2021-11-05T20:48:37.289" v="6" actId="20577"/>
        <pc:sldMkLst>
          <pc:docMk/>
          <pc:sldMk cId="1126959870" sldId="321"/>
        </pc:sldMkLst>
        <pc:spChg chg="mod">
          <ac:chgData name="Astarae Metcalf (Nancy)" userId="ed975d0a-5822-4641-a15c-dfb16ed9f84d" providerId="ADAL" clId="{034ED71F-FEF0-4CC0-8F63-44A87E3A2682}" dt="2021-11-05T20:48:37.289" v="6" actId="20577"/>
          <ac:spMkLst>
            <pc:docMk/>
            <pc:sldMk cId="1126959870" sldId="321"/>
            <ac:spMk id="9" creationId="{A4B5BE84-D651-C649-BCA2-29108B2C4BC8}"/>
          </ac:spMkLst>
        </pc:spChg>
      </pc:sldChg>
      <pc:sldChg chg="modSp mod">
        <pc:chgData name="Astarae Metcalf (Nancy)" userId="ed975d0a-5822-4641-a15c-dfb16ed9f84d" providerId="ADAL" clId="{034ED71F-FEF0-4CC0-8F63-44A87E3A2682}" dt="2021-11-05T20:49:05.694" v="11" actId="20577"/>
        <pc:sldMkLst>
          <pc:docMk/>
          <pc:sldMk cId="15431221" sldId="323"/>
        </pc:sldMkLst>
        <pc:spChg chg="mod">
          <ac:chgData name="Astarae Metcalf (Nancy)" userId="ed975d0a-5822-4641-a15c-dfb16ed9f84d" providerId="ADAL" clId="{034ED71F-FEF0-4CC0-8F63-44A87E3A2682}" dt="2021-11-05T20:49:05.694" v="11" actId="20577"/>
          <ac:spMkLst>
            <pc:docMk/>
            <pc:sldMk cId="15431221" sldId="323"/>
            <ac:spMk id="13" creationId="{B1E63C42-BEFF-0C4D-9627-B50D6D1D3943}"/>
          </ac:spMkLst>
        </pc:spChg>
      </pc:sldChg>
      <pc:sldChg chg="addCm">
        <pc:chgData name="Astarae Metcalf (Nancy)" userId="ed975d0a-5822-4641-a15c-dfb16ed9f84d" providerId="ADAL" clId="{034ED71F-FEF0-4CC0-8F63-44A87E3A2682}" dt="2021-11-05T20:50:43.363" v="12" actId="1589"/>
        <pc:sldMkLst>
          <pc:docMk/>
          <pc:sldMk cId="85852977"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B32B1-692D-4521-A9EB-4D94B00C2B58}"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736F-AF74-4DE3-81D7-09FDE9F90BCB}" type="slidenum">
              <a:rPr lang="en-US" smtClean="0"/>
              <a:t>‹#›</a:t>
            </a:fld>
            <a:endParaRPr lang="en-US"/>
          </a:p>
        </p:txBody>
      </p:sp>
    </p:spTree>
    <p:extLst>
      <p:ext uri="{BB962C8B-B14F-4D97-AF65-F5344CB8AC3E}">
        <p14:creationId xmlns:p14="http://schemas.microsoft.com/office/powerpoint/2010/main" val="178764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8736F-AF74-4DE3-81D7-09FDE9F90BCB}" type="slidenum">
              <a:rPr lang="en-US" smtClean="0"/>
              <a:t>4</a:t>
            </a:fld>
            <a:endParaRPr lang="en-US"/>
          </a:p>
        </p:txBody>
      </p:sp>
    </p:spTree>
    <p:extLst>
      <p:ext uri="{BB962C8B-B14F-4D97-AF65-F5344CB8AC3E}">
        <p14:creationId xmlns:p14="http://schemas.microsoft.com/office/powerpoint/2010/main" val="261483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8736F-AF74-4DE3-81D7-09FDE9F90BCB}" type="slidenum">
              <a:rPr lang="en-US" smtClean="0"/>
              <a:t>7</a:t>
            </a:fld>
            <a:endParaRPr lang="en-US"/>
          </a:p>
        </p:txBody>
      </p:sp>
    </p:spTree>
    <p:extLst>
      <p:ext uri="{BB962C8B-B14F-4D97-AF65-F5344CB8AC3E}">
        <p14:creationId xmlns:p14="http://schemas.microsoft.com/office/powerpoint/2010/main" val="3397834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C3BF3-BFDF-4409-986C-C9B541E78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4583" y="1467615"/>
            <a:ext cx="6582835" cy="2881819"/>
          </a:xfrm>
          <a:prstGeom prst="rect">
            <a:avLst/>
          </a:prstGeom>
        </p:spPr>
      </p:pic>
      <p:sp>
        <p:nvSpPr>
          <p:cNvPr id="7" name="Title 1"/>
          <p:cNvSpPr>
            <a:spLocks noGrp="1"/>
          </p:cNvSpPr>
          <p:nvPr>
            <p:ph type="title" hasCustomPrompt="1"/>
          </p:nvPr>
        </p:nvSpPr>
        <p:spPr>
          <a:xfrm>
            <a:off x="0" y="4165600"/>
            <a:ext cx="12192000" cy="784699"/>
          </a:xfrm>
          <a:prstGeom prst="rect">
            <a:avLst/>
          </a:prstGeom>
        </p:spPr>
        <p:txBody>
          <a:bodyPr anchor="t">
            <a:normAutofit/>
          </a:bodyPr>
          <a:lstStyle>
            <a:lvl1pPr>
              <a:lnSpc>
                <a:spcPts val="3600"/>
              </a:lnSpc>
              <a:defRPr sz="3200" b="1" baseline="0"/>
            </a:lvl1pPr>
          </a:lstStyle>
          <a:p>
            <a:r>
              <a:rPr lang="en-US" dirty="0"/>
              <a:t>Click to edit presentation title</a:t>
            </a:r>
          </a:p>
        </p:txBody>
      </p:sp>
      <p:sp>
        <p:nvSpPr>
          <p:cNvPr id="4" name="Subtitle 2"/>
          <p:cNvSpPr>
            <a:spLocks noGrp="1"/>
          </p:cNvSpPr>
          <p:nvPr>
            <p:ph type="subTitle" idx="11"/>
          </p:nvPr>
        </p:nvSpPr>
        <p:spPr>
          <a:xfrm>
            <a:off x="0" y="4649178"/>
            <a:ext cx="12192000" cy="1101381"/>
          </a:xfrm>
          <a:prstGeom prst="rect">
            <a:avLst/>
          </a:prstGeom>
        </p:spPr>
        <p:txBody>
          <a:bodyPr anchor="t">
            <a:normAutofit/>
          </a:bodyPr>
          <a:lstStyle>
            <a:lvl1pPr marL="0" indent="0" algn="ctr">
              <a:lnSpc>
                <a:spcPts val="2800"/>
              </a:lnSpc>
              <a:spcBef>
                <a:spcPts val="0"/>
              </a:spcBef>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76251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6071934" cy="6108192"/>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5" name="Picture Placeholder 2"/>
          <p:cNvSpPr>
            <a:spLocks noGrp="1"/>
          </p:cNvSpPr>
          <p:nvPr>
            <p:ph type="pic" sz="quarter" idx="15"/>
          </p:nvPr>
        </p:nvSpPr>
        <p:spPr>
          <a:xfrm>
            <a:off x="6120066" y="0"/>
            <a:ext cx="6071934" cy="6108192"/>
          </a:xfrm>
          <a:prstGeom prst="rect">
            <a:avLst/>
          </a:prstGeom>
        </p:spPr>
        <p:txBody>
          <a:bodyPr/>
          <a:lstStyle>
            <a:lvl1pPr marL="0" indent="0">
              <a:buNone/>
              <a:defRPr/>
            </a:lvl1pPr>
          </a:lstStyle>
          <a:p>
            <a:endParaRPr lang="en-US" dirty="0"/>
          </a:p>
        </p:txBody>
      </p:sp>
      <p:sp>
        <p:nvSpPr>
          <p:cNvPr id="4" name="Slide Number Placeholder 3">
            <a:extLst>
              <a:ext uri="{FF2B5EF4-FFF2-40B4-BE49-F238E27FC236}">
                <a16:creationId xmlns:a16="http://schemas.microsoft.com/office/drawing/2014/main" id="{B7C38B09-A299-47E3-8231-A353D873057D}"/>
              </a:ext>
            </a:extLst>
          </p:cNvPr>
          <p:cNvSpPr>
            <a:spLocks noGrp="1"/>
          </p:cNvSpPr>
          <p:nvPr>
            <p:ph type="sldNum" sz="quarter" idx="17"/>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48030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hotos">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4830679" cy="3025942"/>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5" name="Picture Placeholder 2"/>
          <p:cNvSpPr>
            <a:spLocks noGrp="1"/>
          </p:cNvSpPr>
          <p:nvPr>
            <p:ph type="pic" sz="quarter" idx="15"/>
          </p:nvPr>
        </p:nvSpPr>
        <p:spPr>
          <a:xfrm>
            <a:off x="0" y="3074070"/>
            <a:ext cx="4830679" cy="3025942"/>
          </a:xfrm>
          <a:prstGeom prst="rect">
            <a:avLst/>
          </a:prstGeom>
        </p:spPr>
        <p:txBody>
          <a:bodyPr/>
          <a:lstStyle>
            <a:lvl1pPr marL="0" indent="0">
              <a:buNone/>
              <a:defRPr/>
            </a:lvl1pPr>
          </a:lstStyle>
          <a:p>
            <a:endParaRPr lang="en-US" dirty="0"/>
          </a:p>
        </p:txBody>
      </p:sp>
      <p:sp>
        <p:nvSpPr>
          <p:cNvPr id="6" name="Picture Placeholder 2"/>
          <p:cNvSpPr>
            <a:spLocks noGrp="1"/>
          </p:cNvSpPr>
          <p:nvPr>
            <p:ph type="pic" sz="quarter" idx="16"/>
          </p:nvPr>
        </p:nvSpPr>
        <p:spPr>
          <a:xfrm>
            <a:off x="8583529" y="0"/>
            <a:ext cx="3608471" cy="6100012"/>
          </a:xfrm>
          <a:prstGeom prst="rect">
            <a:avLst/>
          </a:prstGeom>
        </p:spPr>
        <p:txBody>
          <a:bodyPr/>
          <a:lstStyle>
            <a:lvl1pPr marL="0" indent="0">
              <a:buNone/>
              <a:defRPr/>
            </a:lvl1pPr>
          </a:lstStyle>
          <a:p>
            <a:endParaRPr lang="en-US" dirty="0"/>
          </a:p>
        </p:txBody>
      </p:sp>
      <p:sp>
        <p:nvSpPr>
          <p:cNvPr id="9" name="Picture Placeholder 2"/>
          <p:cNvSpPr>
            <a:spLocks noGrp="1"/>
          </p:cNvSpPr>
          <p:nvPr>
            <p:ph type="pic" sz="quarter" idx="17"/>
          </p:nvPr>
        </p:nvSpPr>
        <p:spPr>
          <a:xfrm>
            <a:off x="4896852" y="0"/>
            <a:ext cx="3633537" cy="6100012"/>
          </a:xfrm>
          <a:prstGeom prst="rect">
            <a:avLst/>
          </a:prstGeom>
        </p:spPr>
        <p:txBody>
          <a:bodyPr/>
          <a:lstStyle>
            <a:lvl1pPr marL="0" indent="0">
              <a:buNone/>
              <a:defRPr/>
            </a:lvl1pPr>
          </a:lstStyle>
          <a:p>
            <a:endParaRPr lang="en-US" dirty="0"/>
          </a:p>
        </p:txBody>
      </p:sp>
      <p:sp>
        <p:nvSpPr>
          <p:cNvPr id="4" name="Slide Number Placeholder 3">
            <a:extLst>
              <a:ext uri="{FF2B5EF4-FFF2-40B4-BE49-F238E27FC236}">
                <a16:creationId xmlns:a16="http://schemas.microsoft.com/office/drawing/2014/main" id="{8C246BE5-5A4F-42BA-B89C-183A34517B99}"/>
              </a:ext>
            </a:extLst>
          </p:cNvPr>
          <p:cNvSpPr>
            <a:spLocks noGrp="1"/>
          </p:cNvSpPr>
          <p:nvPr>
            <p:ph type="sldNum" sz="quarter" idx="19"/>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360655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hoto and Footer">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252847"/>
            <a:ext cx="12192000" cy="4726730"/>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DBF56CFC-FACD-4408-B253-4D372C8D9730}"/>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01D721CF-8514-448E-89BA-68EAAA8A6208}"/>
              </a:ext>
            </a:extLst>
          </p:cNvPr>
          <p:cNvSpPr>
            <a:spLocks noGrp="1"/>
          </p:cNvSpPr>
          <p:nvPr>
            <p:ph type="ftr" sz="quarter" idx="12"/>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0CF8FB09-98AF-4E5E-86BE-0B6FFBD1F200}"/>
              </a:ext>
            </a:extLst>
          </p:cNvPr>
          <p:cNvSpPr>
            <a:spLocks noGrp="1"/>
          </p:cNvSpPr>
          <p:nvPr>
            <p:ph type="sldNum" sz="quarter" idx="13"/>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225049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quot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858000"/>
          </a:xfrm>
          <a:prstGeom prst="rect">
            <a:avLst/>
          </a:prstGeom>
        </p:spPr>
        <p:txBody>
          <a:bodyPr/>
          <a:lstStyle>
            <a:lvl1pPr marL="0" indent="0">
              <a:buNone/>
              <a:defRPr/>
            </a:lvl1pPr>
          </a:lstStyle>
          <a:p>
            <a:endParaRPr lang="en-US" dirty="0"/>
          </a:p>
        </p:txBody>
      </p:sp>
      <p:sp>
        <p:nvSpPr>
          <p:cNvPr id="4" name="Text Placeholder 3"/>
          <p:cNvSpPr>
            <a:spLocks noGrp="1"/>
          </p:cNvSpPr>
          <p:nvPr>
            <p:ph type="body" sz="quarter" idx="12" hasCustomPrompt="1"/>
          </p:nvPr>
        </p:nvSpPr>
        <p:spPr>
          <a:xfrm>
            <a:off x="2791621" y="1668582"/>
            <a:ext cx="6608763" cy="2832079"/>
          </a:xfrm>
          <a:prstGeom prst="rect">
            <a:avLst/>
          </a:prstGeom>
        </p:spPr>
        <p:txBody>
          <a:bodyPr anchor="ctr">
            <a:normAutofit/>
          </a:bodyPr>
          <a:lstStyle>
            <a:lvl1pPr marL="0" indent="0" algn="ctr">
              <a:buNone/>
              <a:defRPr sz="3200" b="1">
                <a:latin typeface="BentonSansCond Medium" panose="02000606020000020004" pitchFamily="50" charset="0"/>
              </a:defRPr>
            </a:lvl1pPr>
            <a:lvl2pPr marL="342892" indent="0" algn="ctr">
              <a:buNone/>
              <a:defRPr sz="1800">
                <a:latin typeface="BentonSansCond Medium" panose="02000606020000020004" pitchFamily="50" charset="0"/>
              </a:defRPr>
            </a:lvl2pPr>
            <a:lvl3pPr marL="685783" indent="0" algn="ctr">
              <a:buNone/>
              <a:defRPr sz="1800">
                <a:latin typeface="BentonSansCond Medium" panose="02000606020000020004" pitchFamily="50" charset="0"/>
              </a:defRPr>
            </a:lvl3pPr>
            <a:lvl4pPr marL="1028675" indent="0" algn="ctr">
              <a:buNone/>
              <a:defRPr sz="1800">
                <a:latin typeface="BentonSansCond Medium" panose="02000606020000020004" pitchFamily="50" charset="0"/>
              </a:defRPr>
            </a:lvl4pPr>
            <a:lvl5pPr marL="1371566" indent="0" algn="ctr">
              <a:buNone/>
              <a:defRPr sz="1800">
                <a:latin typeface="BentonSansCond Medium" panose="02000606020000020004" pitchFamily="50" charset="0"/>
              </a:defRPr>
            </a:lvl5pPr>
          </a:lstStyle>
          <a:p>
            <a:pPr lvl="0"/>
            <a:r>
              <a:rPr lang="en-US" dirty="0"/>
              <a:t>Click to add quote</a:t>
            </a:r>
          </a:p>
        </p:txBody>
      </p:sp>
      <p:sp>
        <p:nvSpPr>
          <p:cNvPr id="7" name="Slide Number Placeholder 6">
            <a:extLst>
              <a:ext uri="{FF2B5EF4-FFF2-40B4-BE49-F238E27FC236}">
                <a16:creationId xmlns:a16="http://schemas.microsoft.com/office/drawing/2014/main" id="{1701F74C-B030-4F9F-901A-8278307799BA}"/>
              </a:ext>
            </a:extLst>
          </p:cNvPr>
          <p:cNvSpPr>
            <a:spLocks noGrp="1"/>
          </p:cNvSpPr>
          <p:nvPr>
            <p:ph type="sldNum" sz="quarter" idx="14"/>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1969279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67B0-7EB1-495A-A670-12AA58CDF32A}"/>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C7EEBDD0-1885-468A-9C0A-1C8D7686721B}"/>
              </a:ext>
            </a:extLst>
          </p:cNvPr>
          <p:cNvSpPr>
            <a:spLocks noGrp="1"/>
          </p:cNvSpPr>
          <p:nvPr>
            <p:ph type="ftr" sz="quarter" idx="12"/>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A060509E-E923-4E47-9547-F567961D57D2}"/>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11" name="Subtitle 2">
            <a:extLst>
              <a:ext uri="{FF2B5EF4-FFF2-40B4-BE49-F238E27FC236}">
                <a16:creationId xmlns:a16="http://schemas.microsoft.com/office/drawing/2014/main" id="{6FF295C5-A748-49EE-B337-21182885528B}"/>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45940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6" name="Table Placeholder 5"/>
          <p:cNvSpPr>
            <a:spLocks noGrp="1"/>
          </p:cNvSpPr>
          <p:nvPr>
            <p:ph type="tbl" sz="quarter" idx="15"/>
          </p:nvPr>
        </p:nvSpPr>
        <p:spPr>
          <a:xfrm>
            <a:off x="476251" y="1484313"/>
            <a:ext cx="11239500" cy="4489450"/>
          </a:xfrm>
          <a:prstGeom prst="rect">
            <a:avLst/>
          </a:prstGeom>
        </p:spPr>
        <p:txBody>
          <a:bodyPr/>
          <a:lstStyle/>
          <a:p>
            <a:endParaRPr lang="en-US"/>
          </a:p>
        </p:txBody>
      </p:sp>
      <p:sp>
        <p:nvSpPr>
          <p:cNvPr id="2" name="Title 1">
            <a:extLst>
              <a:ext uri="{FF2B5EF4-FFF2-40B4-BE49-F238E27FC236}">
                <a16:creationId xmlns:a16="http://schemas.microsoft.com/office/drawing/2014/main" id="{FA72F8BA-0213-4C41-BD14-91A9690D2AFA}"/>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6DA8BAE7-D35B-4186-BF8C-D28350AC6829}"/>
              </a:ext>
            </a:extLst>
          </p:cNvPr>
          <p:cNvSpPr>
            <a:spLocks noGrp="1"/>
          </p:cNvSpPr>
          <p:nvPr>
            <p:ph type="ftr" sz="quarter" idx="16"/>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CC356AA7-30E0-4256-9C15-20638151A629}"/>
              </a:ext>
            </a:extLst>
          </p:cNvPr>
          <p:cNvSpPr>
            <a:spLocks noGrp="1"/>
          </p:cNvSpPr>
          <p:nvPr>
            <p:ph type="sldNum" sz="quarter" idx="17"/>
          </p:nvPr>
        </p:nvSpPr>
        <p:spPr/>
        <p:txBody>
          <a:bodyPr/>
          <a:lstStyle/>
          <a:p>
            <a:fld id="{AD77E083-5E71-43E5-9A1F-1AA7D861D609}" type="slidenum">
              <a:rPr lang="en-US" smtClean="0"/>
              <a:pPr/>
              <a:t>‹#›</a:t>
            </a:fld>
            <a:endParaRPr lang="en-US" dirty="0"/>
          </a:p>
        </p:txBody>
      </p:sp>
      <p:sp>
        <p:nvSpPr>
          <p:cNvPr id="11" name="Subtitle 2">
            <a:extLst>
              <a:ext uri="{FF2B5EF4-FFF2-40B4-BE49-F238E27FC236}">
                <a16:creationId xmlns:a16="http://schemas.microsoft.com/office/drawing/2014/main" id="{DB142DA8-67A4-4FE6-8FEC-593ACC5BE21A}"/>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96587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Photo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420014" y="1543791"/>
            <a:ext cx="2274127" cy="2086100"/>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4832683" y="1543791"/>
            <a:ext cx="2274127" cy="2086100"/>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7245353" y="1543791"/>
            <a:ext cx="2274127" cy="2086100"/>
          </a:xfrm>
          <a:prstGeom prst="rect">
            <a:avLst/>
          </a:prstGeom>
        </p:spPr>
        <p:txBody>
          <a:bodyPr/>
          <a:lstStyle>
            <a:lvl1pPr marL="0" indent="0">
              <a:buNone/>
              <a:defRPr/>
            </a:lvl1pPr>
          </a:lstStyle>
          <a:p>
            <a:endParaRPr lang="en-US" dirty="0"/>
          </a:p>
        </p:txBody>
      </p:sp>
      <p:sp>
        <p:nvSpPr>
          <p:cNvPr id="10" name="Picture Placeholder 4"/>
          <p:cNvSpPr>
            <a:spLocks noGrp="1"/>
          </p:cNvSpPr>
          <p:nvPr>
            <p:ph type="pic" sz="quarter" idx="13"/>
          </p:nvPr>
        </p:nvSpPr>
        <p:spPr>
          <a:xfrm>
            <a:off x="2420014" y="3762497"/>
            <a:ext cx="2274127" cy="2086100"/>
          </a:xfrm>
          <a:prstGeom prst="rect">
            <a:avLst/>
          </a:prstGeom>
        </p:spPr>
        <p:txBody>
          <a:bodyPr/>
          <a:lstStyle>
            <a:lvl1pPr marL="0" indent="0">
              <a:buNone/>
              <a:defRPr/>
            </a:lvl1pPr>
          </a:lstStyle>
          <a:p>
            <a:endParaRPr lang="en-US" dirty="0"/>
          </a:p>
        </p:txBody>
      </p:sp>
      <p:sp>
        <p:nvSpPr>
          <p:cNvPr id="11" name="Picture Placeholder 4"/>
          <p:cNvSpPr>
            <a:spLocks noGrp="1"/>
          </p:cNvSpPr>
          <p:nvPr>
            <p:ph type="pic" sz="quarter" idx="14"/>
          </p:nvPr>
        </p:nvSpPr>
        <p:spPr>
          <a:xfrm>
            <a:off x="4832683" y="3762497"/>
            <a:ext cx="2274127" cy="2086100"/>
          </a:xfrm>
          <a:prstGeom prst="rect">
            <a:avLst/>
          </a:prstGeom>
        </p:spPr>
        <p:txBody>
          <a:bodyPr/>
          <a:lstStyle>
            <a:lvl1pPr marL="0" indent="0">
              <a:buNone/>
              <a:defRPr/>
            </a:lvl1pPr>
          </a:lstStyle>
          <a:p>
            <a:endParaRPr lang="en-US" dirty="0"/>
          </a:p>
        </p:txBody>
      </p:sp>
      <p:sp>
        <p:nvSpPr>
          <p:cNvPr id="12" name="Picture Placeholder 4"/>
          <p:cNvSpPr>
            <a:spLocks noGrp="1"/>
          </p:cNvSpPr>
          <p:nvPr>
            <p:ph type="pic" sz="quarter" idx="15"/>
          </p:nvPr>
        </p:nvSpPr>
        <p:spPr>
          <a:xfrm>
            <a:off x="7245353" y="3762497"/>
            <a:ext cx="2274127" cy="2086100"/>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04BB5F79-CD79-4BDA-8B19-B34E380DDFA5}"/>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9E788CC8-87CF-43DA-83DC-D397A48B9609}"/>
              </a:ext>
            </a:extLst>
          </p:cNvPr>
          <p:cNvSpPr>
            <a:spLocks noGrp="1"/>
          </p:cNvSpPr>
          <p:nvPr>
            <p:ph type="ftr" sz="quarter" idx="18"/>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9754374A-B437-4929-869B-8E6889DF643C}"/>
              </a:ext>
            </a:extLst>
          </p:cNvPr>
          <p:cNvSpPr>
            <a:spLocks noGrp="1"/>
          </p:cNvSpPr>
          <p:nvPr>
            <p:ph type="sldNum" sz="quarter" idx="19"/>
          </p:nvPr>
        </p:nvSpPr>
        <p:spPr/>
        <p:txBody>
          <a:bodyPr/>
          <a:lstStyle/>
          <a:p>
            <a:fld id="{AD77E083-5E71-43E5-9A1F-1AA7D861D609}" type="slidenum">
              <a:rPr lang="en-US" smtClean="0"/>
              <a:pPr/>
              <a:t>‹#›</a:t>
            </a:fld>
            <a:endParaRPr lang="en-US" dirty="0"/>
          </a:p>
        </p:txBody>
      </p:sp>
      <p:sp>
        <p:nvSpPr>
          <p:cNvPr id="18" name="Subtitle 2">
            <a:extLst>
              <a:ext uri="{FF2B5EF4-FFF2-40B4-BE49-F238E27FC236}">
                <a16:creationId xmlns:a16="http://schemas.microsoft.com/office/drawing/2014/main" id="{0DEADBAC-3E08-44D7-9D93-4EFBC479F59F}"/>
              </a:ext>
            </a:extLst>
          </p:cNvPr>
          <p:cNvSpPr>
            <a:spLocks noGrp="1"/>
          </p:cNvSpPr>
          <p:nvPr>
            <p:ph type="subTitle" idx="20"/>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40426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60020" y="1917864"/>
            <a:ext cx="3423477" cy="3140422"/>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4345380" y="1917864"/>
            <a:ext cx="3423477" cy="3140422"/>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7930736" y="1917864"/>
            <a:ext cx="3423477" cy="314042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07A8E759-D99D-4C9D-B5FE-84A56F9A1358}"/>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BC9FE236-0BC5-4DCA-BF2C-947B6BE77DDD}"/>
              </a:ext>
            </a:extLst>
          </p:cNvPr>
          <p:cNvSpPr>
            <a:spLocks noGrp="1"/>
          </p:cNvSpPr>
          <p:nvPr>
            <p:ph type="ftr" sz="quarter" idx="18"/>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48D9F0FE-8ABC-4387-AE02-5DF58454DE27}"/>
              </a:ext>
            </a:extLst>
          </p:cNvPr>
          <p:cNvSpPr>
            <a:spLocks noGrp="1"/>
          </p:cNvSpPr>
          <p:nvPr>
            <p:ph type="sldNum" sz="quarter" idx="19"/>
          </p:nvPr>
        </p:nvSpPr>
        <p:spPr/>
        <p:txBody>
          <a:bodyPr/>
          <a:lstStyle/>
          <a:p>
            <a:fld id="{AD77E083-5E71-43E5-9A1F-1AA7D861D609}" type="slidenum">
              <a:rPr lang="en-US" smtClean="0"/>
              <a:pPr/>
              <a:t>‹#›</a:t>
            </a:fld>
            <a:endParaRPr lang="en-US" dirty="0"/>
          </a:p>
        </p:txBody>
      </p:sp>
      <p:sp>
        <p:nvSpPr>
          <p:cNvPr id="12" name="Subtitle 2">
            <a:extLst>
              <a:ext uri="{FF2B5EF4-FFF2-40B4-BE49-F238E27FC236}">
                <a16:creationId xmlns:a16="http://schemas.microsoft.com/office/drawing/2014/main" id="{59CDF134-6BCA-4222-B0BB-7803F3420FB9}"/>
              </a:ext>
            </a:extLst>
          </p:cNvPr>
          <p:cNvSpPr>
            <a:spLocks noGrp="1"/>
          </p:cNvSpPr>
          <p:nvPr>
            <p:ph type="subTitle" idx="20"/>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618103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s and Content">
    <p:spTree>
      <p:nvGrpSpPr>
        <p:cNvPr id="1" name=""/>
        <p:cNvGrpSpPr/>
        <p:nvPr/>
      </p:nvGrpSpPr>
      <p:grpSpPr>
        <a:xfrm>
          <a:off x="0" y="0"/>
          <a:ext cx="0" cy="0"/>
          <a:chOff x="0" y="0"/>
          <a:chExt cx="0" cy="0"/>
        </a:xfrm>
      </p:grpSpPr>
      <p:sp>
        <p:nvSpPr>
          <p:cNvPr id="8" name="Picture Placeholder 4"/>
          <p:cNvSpPr>
            <a:spLocks noGrp="1"/>
          </p:cNvSpPr>
          <p:nvPr>
            <p:ph type="pic" sz="quarter" idx="11"/>
          </p:nvPr>
        </p:nvSpPr>
        <p:spPr>
          <a:xfrm>
            <a:off x="1078567" y="1501775"/>
            <a:ext cx="1725880" cy="2086100"/>
          </a:xfrm>
          <a:prstGeom prst="rect">
            <a:avLst/>
          </a:prstGeom>
        </p:spPr>
        <p:txBody>
          <a:bodyPr/>
          <a:lstStyle>
            <a:lvl1pPr marL="0" indent="0">
              <a:buNone/>
              <a:defRPr/>
            </a:lvl1pPr>
          </a:lstStyle>
          <a:p>
            <a:endParaRPr lang="en-US" dirty="0"/>
          </a:p>
        </p:txBody>
      </p:sp>
      <p:sp>
        <p:nvSpPr>
          <p:cNvPr id="13" name="Text Placeholder 12"/>
          <p:cNvSpPr>
            <a:spLocks noGrp="1"/>
          </p:cNvSpPr>
          <p:nvPr>
            <p:ph type="body" sz="quarter" idx="15"/>
          </p:nvPr>
        </p:nvSpPr>
        <p:spPr>
          <a:xfrm>
            <a:off x="2964535" y="1501781"/>
            <a:ext cx="2779052"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4" name="Picture Placeholder 4"/>
          <p:cNvSpPr>
            <a:spLocks noGrp="1"/>
          </p:cNvSpPr>
          <p:nvPr>
            <p:ph type="pic" sz="quarter" idx="16"/>
          </p:nvPr>
        </p:nvSpPr>
        <p:spPr>
          <a:xfrm>
            <a:off x="6270173" y="1502228"/>
            <a:ext cx="1725880" cy="2086100"/>
          </a:xfrm>
          <a:prstGeom prst="rect">
            <a:avLst/>
          </a:prstGeom>
        </p:spPr>
        <p:txBody>
          <a:bodyPr/>
          <a:lstStyle>
            <a:lvl1pPr marL="0" indent="0">
              <a:buNone/>
              <a:defRPr/>
            </a:lvl1pPr>
          </a:lstStyle>
          <a:p>
            <a:endParaRPr lang="en-US" dirty="0"/>
          </a:p>
        </p:txBody>
      </p:sp>
      <p:sp>
        <p:nvSpPr>
          <p:cNvPr id="15" name="Text Placeholder 12"/>
          <p:cNvSpPr>
            <a:spLocks noGrp="1"/>
          </p:cNvSpPr>
          <p:nvPr>
            <p:ph type="body" sz="quarter" idx="17"/>
          </p:nvPr>
        </p:nvSpPr>
        <p:spPr>
          <a:xfrm>
            <a:off x="8156144" y="1501781"/>
            <a:ext cx="2828533"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6" name="Picture Placeholder 4"/>
          <p:cNvSpPr>
            <a:spLocks noGrp="1"/>
          </p:cNvSpPr>
          <p:nvPr>
            <p:ph type="pic" sz="quarter" idx="18"/>
          </p:nvPr>
        </p:nvSpPr>
        <p:spPr>
          <a:xfrm>
            <a:off x="1078567" y="3862986"/>
            <a:ext cx="1725880" cy="2086100"/>
          </a:xfrm>
          <a:prstGeom prst="rect">
            <a:avLst/>
          </a:prstGeom>
        </p:spPr>
        <p:txBody>
          <a:bodyPr/>
          <a:lstStyle>
            <a:lvl1pPr marL="0" indent="0">
              <a:buNone/>
              <a:defRPr/>
            </a:lvl1pPr>
          </a:lstStyle>
          <a:p>
            <a:endParaRPr lang="en-US" dirty="0"/>
          </a:p>
        </p:txBody>
      </p:sp>
      <p:sp>
        <p:nvSpPr>
          <p:cNvPr id="17" name="Text Placeholder 12"/>
          <p:cNvSpPr>
            <a:spLocks noGrp="1"/>
          </p:cNvSpPr>
          <p:nvPr>
            <p:ph type="body" sz="quarter" idx="19"/>
          </p:nvPr>
        </p:nvSpPr>
        <p:spPr>
          <a:xfrm>
            <a:off x="2964535" y="3862992"/>
            <a:ext cx="2779052"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8" name="Picture Placeholder 4"/>
          <p:cNvSpPr>
            <a:spLocks noGrp="1"/>
          </p:cNvSpPr>
          <p:nvPr>
            <p:ph type="pic" sz="quarter" idx="20"/>
          </p:nvPr>
        </p:nvSpPr>
        <p:spPr>
          <a:xfrm>
            <a:off x="6270173" y="3863439"/>
            <a:ext cx="1725880" cy="2086100"/>
          </a:xfrm>
          <a:prstGeom prst="rect">
            <a:avLst/>
          </a:prstGeom>
        </p:spPr>
        <p:txBody>
          <a:bodyPr/>
          <a:lstStyle>
            <a:lvl1pPr marL="0" indent="0">
              <a:buNone/>
              <a:defRPr/>
            </a:lvl1pPr>
          </a:lstStyle>
          <a:p>
            <a:endParaRPr lang="en-US" dirty="0"/>
          </a:p>
        </p:txBody>
      </p:sp>
      <p:sp>
        <p:nvSpPr>
          <p:cNvPr id="19" name="Text Placeholder 12"/>
          <p:cNvSpPr>
            <a:spLocks noGrp="1"/>
          </p:cNvSpPr>
          <p:nvPr>
            <p:ph type="body" sz="quarter" idx="21"/>
          </p:nvPr>
        </p:nvSpPr>
        <p:spPr>
          <a:xfrm>
            <a:off x="8156144" y="3862992"/>
            <a:ext cx="2828533"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2" name="Title 1">
            <a:extLst>
              <a:ext uri="{FF2B5EF4-FFF2-40B4-BE49-F238E27FC236}">
                <a16:creationId xmlns:a16="http://schemas.microsoft.com/office/drawing/2014/main" id="{966A9004-32AB-42CB-A6E3-ED48AE1932E0}"/>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1F5906C1-27D9-4CE8-8C56-86348DFB7EE7}"/>
              </a:ext>
            </a:extLst>
          </p:cNvPr>
          <p:cNvSpPr>
            <a:spLocks noGrp="1"/>
          </p:cNvSpPr>
          <p:nvPr>
            <p:ph type="ftr" sz="quarter" idx="23"/>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11E3D9FE-7684-4E87-9D17-0B1236267EF0}"/>
              </a:ext>
            </a:extLst>
          </p:cNvPr>
          <p:cNvSpPr>
            <a:spLocks noGrp="1"/>
          </p:cNvSpPr>
          <p:nvPr>
            <p:ph type="sldNum" sz="quarter" idx="24"/>
          </p:nvPr>
        </p:nvSpPr>
        <p:spPr/>
        <p:txBody>
          <a:bodyPr/>
          <a:lstStyle/>
          <a:p>
            <a:fld id="{AD77E083-5E71-43E5-9A1F-1AA7D861D609}" type="slidenum">
              <a:rPr lang="en-US" smtClean="0"/>
              <a:pPr/>
              <a:t>‹#›</a:t>
            </a:fld>
            <a:endParaRPr lang="en-US" dirty="0"/>
          </a:p>
        </p:txBody>
      </p:sp>
      <p:sp>
        <p:nvSpPr>
          <p:cNvPr id="20" name="Subtitle 2">
            <a:extLst>
              <a:ext uri="{FF2B5EF4-FFF2-40B4-BE49-F238E27FC236}">
                <a16:creationId xmlns:a16="http://schemas.microsoft.com/office/drawing/2014/main" id="{8F7A2BC0-7921-4908-B338-0840AAA8ED80}"/>
              </a:ext>
            </a:extLst>
          </p:cNvPr>
          <p:cNvSpPr>
            <a:spLocks noGrp="1"/>
          </p:cNvSpPr>
          <p:nvPr>
            <p:ph type="subTitle" idx="25"/>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572950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6270" y="1549728"/>
            <a:ext cx="3289465" cy="4304806"/>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3972297" y="1549728"/>
            <a:ext cx="3978235" cy="1816926"/>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8087101" y="1549728"/>
            <a:ext cx="3412985" cy="4304806"/>
          </a:xfrm>
          <a:prstGeom prst="rect">
            <a:avLst/>
          </a:prstGeom>
        </p:spPr>
        <p:txBody>
          <a:bodyPr/>
          <a:lstStyle>
            <a:lvl1pPr marL="0" indent="0">
              <a:buNone/>
              <a:defRPr/>
            </a:lvl1pPr>
          </a:lstStyle>
          <a:p>
            <a:endParaRPr lang="en-US" dirty="0"/>
          </a:p>
        </p:txBody>
      </p:sp>
      <p:sp>
        <p:nvSpPr>
          <p:cNvPr id="11" name="Picture Placeholder 4"/>
          <p:cNvSpPr>
            <a:spLocks noGrp="1"/>
          </p:cNvSpPr>
          <p:nvPr>
            <p:ph type="pic" sz="quarter" idx="14"/>
          </p:nvPr>
        </p:nvSpPr>
        <p:spPr>
          <a:xfrm>
            <a:off x="3972297" y="3491351"/>
            <a:ext cx="3978235" cy="2363189"/>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CAE60332-6FCC-4C90-B213-DB98777D1A3F}"/>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2CD4BEC0-9DEE-402D-84FB-D68BF08474EA}"/>
              </a:ext>
            </a:extLst>
          </p:cNvPr>
          <p:cNvSpPr>
            <a:spLocks noGrp="1"/>
          </p:cNvSpPr>
          <p:nvPr>
            <p:ph type="ftr" sz="quarter" idx="17"/>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85F60860-C9D5-4B84-B52A-09424C624637}"/>
              </a:ext>
            </a:extLst>
          </p:cNvPr>
          <p:cNvSpPr>
            <a:spLocks noGrp="1"/>
          </p:cNvSpPr>
          <p:nvPr>
            <p:ph type="sldNum" sz="quarter" idx="18"/>
          </p:nvPr>
        </p:nvSpPr>
        <p:spPr/>
        <p:txBody>
          <a:bodyPr/>
          <a:lstStyle/>
          <a:p>
            <a:fld id="{AD77E083-5E71-43E5-9A1F-1AA7D861D609}" type="slidenum">
              <a:rPr lang="en-US" smtClean="0"/>
              <a:pPr/>
              <a:t>‹#›</a:t>
            </a:fld>
            <a:endParaRPr lang="en-US" dirty="0"/>
          </a:p>
        </p:txBody>
      </p:sp>
      <p:sp>
        <p:nvSpPr>
          <p:cNvPr id="16" name="Subtitle 2">
            <a:extLst>
              <a:ext uri="{FF2B5EF4-FFF2-40B4-BE49-F238E27FC236}">
                <a16:creationId xmlns:a16="http://schemas.microsoft.com/office/drawing/2014/main" id="{A7A0A556-DE00-47D4-9CCE-740FAC131517}"/>
              </a:ext>
            </a:extLst>
          </p:cNvPr>
          <p:cNvSpPr>
            <a:spLocks noGrp="1"/>
          </p:cNvSpPr>
          <p:nvPr>
            <p:ph type="subTitle" idx="19"/>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50737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996" y="1825630"/>
            <a:ext cx="10490008" cy="4052661"/>
          </a:xfrm>
          <a:prstGeom prst="rect">
            <a:avLst/>
          </a:prstGeo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6" name="Footer Placeholder 5">
            <a:extLst>
              <a:ext uri="{FF2B5EF4-FFF2-40B4-BE49-F238E27FC236}">
                <a16:creationId xmlns:a16="http://schemas.microsoft.com/office/drawing/2014/main" id="{31F5FAAC-1AAD-42CC-B795-0456DE1A25A8}"/>
              </a:ext>
            </a:extLst>
          </p:cNvPr>
          <p:cNvSpPr>
            <a:spLocks noGrp="1"/>
          </p:cNvSpPr>
          <p:nvPr>
            <p:ph type="ftr" sz="quarter" idx="12"/>
          </p:nvPr>
        </p:nvSpPr>
        <p:spPr/>
        <p:txBody>
          <a:bodyPr/>
          <a:lstStyle/>
          <a:p>
            <a:r>
              <a:rPr lang="en-US" dirty="0"/>
              <a:t>CLICK TO EDIT FOOTER</a:t>
            </a:r>
          </a:p>
        </p:txBody>
      </p:sp>
      <p:sp>
        <p:nvSpPr>
          <p:cNvPr id="8" name="Slide Number Placeholder 7">
            <a:extLst>
              <a:ext uri="{FF2B5EF4-FFF2-40B4-BE49-F238E27FC236}">
                <a16:creationId xmlns:a16="http://schemas.microsoft.com/office/drawing/2014/main" id="{FD889C9F-1D39-4017-93CC-1B7ADAB46940}"/>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9" name="Title 8">
            <a:extLst>
              <a:ext uri="{FF2B5EF4-FFF2-40B4-BE49-F238E27FC236}">
                <a16:creationId xmlns:a16="http://schemas.microsoft.com/office/drawing/2014/main" id="{265E98AB-6607-49BB-B2F5-0A6FE4CC0BA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19397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Conclus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FAE954-CAB4-47C4-BD83-22F7F1FBA2B3}"/>
              </a:ext>
            </a:extLst>
          </p:cNvPr>
          <p:cNvSpPr>
            <a:spLocks noGrp="1"/>
          </p:cNvSpPr>
          <p:nvPr>
            <p:ph type="title" hasCustomPrompt="1"/>
          </p:nvPr>
        </p:nvSpPr>
        <p:spPr>
          <a:xfrm>
            <a:off x="0" y="0"/>
            <a:ext cx="12192000" cy="1061883"/>
          </a:xfrm>
        </p:spPr>
        <p:txBody>
          <a:bodyPr/>
          <a:lstStyle>
            <a:lvl1pPr>
              <a:defRPr/>
            </a:lvl1pPr>
          </a:lstStyle>
          <a:p>
            <a:r>
              <a:rPr lang="en-US" dirty="0"/>
              <a:t>Thank you!</a:t>
            </a:r>
          </a:p>
        </p:txBody>
      </p:sp>
      <p:sp>
        <p:nvSpPr>
          <p:cNvPr id="5" name="Subtitle 2">
            <a:extLst>
              <a:ext uri="{FF2B5EF4-FFF2-40B4-BE49-F238E27FC236}">
                <a16:creationId xmlns:a16="http://schemas.microsoft.com/office/drawing/2014/main" id="{835D446C-EF9D-4500-96F8-704F8B4C5FD9}"/>
              </a:ext>
            </a:extLst>
          </p:cNvPr>
          <p:cNvSpPr>
            <a:spLocks noGrp="1"/>
          </p:cNvSpPr>
          <p:nvPr>
            <p:ph type="subTitle" idx="16" hasCustomPrompt="1"/>
          </p:nvPr>
        </p:nvSpPr>
        <p:spPr>
          <a:xfrm>
            <a:off x="0" y="5868403"/>
            <a:ext cx="12192000" cy="989597"/>
          </a:xfrm>
          <a:prstGeom prst="rect">
            <a:avLst/>
          </a:prstGeom>
        </p:spPr>
        <p:txBody>
          <a:bodyPr anchor="ctr">
            <a:normAutofit/>
          </a:bodyPr>
          <a:lstStyle>
            <a:lvl1pPr marL="0" indent="0" algn="ctr">
              <a:lnSpc>
                <a:spcPts val="2500"/>
              </a:lnSpc>
              <a:spcBef>
                <a:spcPts val="0"/>
              </a:spcBef>
              <a:buNone/>
              <a:defRPr sz="20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First Last Name, Title, Phone</a:t>
            </a:r>
          </a:p>
        </p:txBody>
      </p:sp>
      <p:pic>
        <p:nvPicPr>
          <p:cNvPr id="6" name="Picture 5">
            <a:extLst>
              <a:ext uri="{FF2B5EF4-FFF2-40B4-BE49-F238E27FC236}">
                <a16:creationId xmlns:a16="http://schemas.microsoft.com/office/drawing/2014/main" id="{A531A572-2C85-46AA-891B-4F12B9BC6F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88828"/>
            <a:ext cx="12192000" cy="4922874"/>
          </a:xfrm>
          <a:prstGeom prst="rect">
            <a:avLst/>
          </a:prstGeom>
        </p:spPr>
      </p:pic>
    </p:spTree>
    <p:extLst>
      <p:ext uri="{BB962C8B-B14F-4D97-AF65-F5344CB8AC3E}">
        <p14:creationId xmlns:p14="http://schemas.microsoft.com/office/powerpoint/2010/main" val="138161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2A333-B403-431E-B39A-EA84FBA8321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00AF05-10CB-484B-B279-35CF6994B2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31F2E-DDBA-4F04-9BE2-A04818608EB9}"/>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D474DBD5-7E81-4B57-B262-1826D03E7B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81CD83-6E71-4BE2-8207-93B6F01AC3C8}"/>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32717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4556-5B2C-42E3-8962-63E6FED3A46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D7E929-A1C2-4115-9917-CCEA3C294E2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48A92-991D-4F5C-BA53-FB306F72EFD3}"/>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B8E28A20-9990-41BC-9E3E-AD26758882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D7A811-D9AF-44FE-9D9C-BE8858EA0391}"/>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61444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929F-8B8F-4C06-BB24-897BB9EC60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C3C4C7-F112-4677-8E33-6DC1E8A15CA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D97F6-4EE4-405F-B001-02D84166A64A}"/>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0C3FE1D0-2323-49A1-882D-96143AA6C7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D0F1FB-5933-4936-876A-D23F78244EC5}"/>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153491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E3E9-02D0-43C8-AFCE-87C5E0DA25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1E985F-902D-41BC-939A-A81EA123A7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E10A81-47A8-4036-B18A-2211B0ACB9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DA83E-A2F3-42B1-9373-6967F2901640}"/>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6" name="Footer Placeholder 5">
            <a:extLst>
              <a:ext uri="{FF2B5EF4-FFF2-40B4-BE49-F238E27FC236}">
                <a16:creationId xmlns:a16="http://schemas.microsoft.com/office/drawing/2014/main" id="{F488C796-B512-47D1-BA08-14D598CA58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F7C842-8236-4249-B3E7-67EA96B69C86}"/>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954515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97C8-8AB6-4D4C-A89B-00F1B84A52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E262038-A293-4E74-9E87-7C1D3D89485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DAA95E-00B3-4779-B2D6-D12D555E221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C3C5FB-F834-432D-9626-5083A138743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3A691-61D3-45BC-8AC2-D16C83D4A55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AB909C-D65D-4518-9A9B-093F939AEF2C}"/>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8" name="Footer Placeholder 7">
            <a:extLst>
              <a:ext uri="{FF2B5EF4-FFF2-40B4-BE49-F238E27FC236}">
                <a16:creationId xmlns:a16="http://schemas.microsoft.com/office/drawing/2014/main" id="{34B1E97E-5D76-4EBD-B3A9-276FD71AD1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6CB2645-1141-4CCE-9577-0136ECA7017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901198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7C50-2749-4445-8326-D087DCE3EF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54CC184-E577-4B8F-8061-7CB8FB950F5C}"/>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4" name="Footer Placeholder 3">
            <a:extLst>
              <a:ext uri="{FF2B5EF4-FFF2-40B4-BE49-F238E27FC236}">
                <a16:creationId xmlns:a16="http://schemas.microsoft.com/office/drawing/2014/main" id="{1B893BDC-D7FF-40A8-8143-524CDA8E71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7FD0-88E6-4396-979D-2ED2890B56DF}"/>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317127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F23D3-BF98-4428-8708-D0D9BD60F976}"/>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3" name="Footer Placeholder 2">
            <a:extLst>
              <a:ext uri="{FF2B5EF4-FFF2-40B4-BE49-F238E27FC236}">
                <a16:creationId xmlns:a16="http://schemas.microsoft.com/office/drawing/2014/main" id="{1DBE2356-532F-43C2-B7DB-A2EEAF10E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14C03F3-786F-4AA4-ABE5-4238B3C8311E}"/>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59628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6850-38D3-4345-8D13-081757F525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25FA8-549F-4C10-910C-A42394DB5C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B55399-FF82-4D9F-9044-002EB3A695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D902D-8A4E-4917-85EA-B3EEADD5C287}"/>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6" name="Footer Placeholder 5">
            <a:extLst>
              <a:ext uri="{FF2B5EF4-FFF2-40B4-BE49-F238E27FC236}">
                <a16:creationId xmlns:a16="http://schemas.microsoft.com/office/drawing/2014/main" id="{6E59B412-0D8C-4A02-B1A9-359AD036E8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8115E0-199D-46F5-B43A-EBE81B9AB27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238594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C013-3222-44BB-8BD4-6EA91AC937B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A93FB3-7F7D-4E00-A91B-F9DDF54F699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A9028-4227-4287-AFD2-EC47A36FAE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F26F3-5323-4269-B5CD-90094988BD35}"/>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6" name="Footer Placeholder 5">
            <a:extLst>
              <a:ext uri="{FF2B5EF4-FFF2-40B4-BE49-F238E27FC236}">
                <a16:creationId xmlns:a16="http://schemas.microsoft.com/office/drawing/2014/main" id="{595B604A-E919-4AFC-9333-E348E754C9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4BC200-AEE1-4B99-9101-B9F894ECB1B0}"/>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833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779" y="1825630"/>
            <a:ext cx="5918008" cy="4052661"/>
          </a:xfrm>
          <a:prstGeom prst="rect">
            <a:avLst/>
          </a:prstGeom>
        </p:spPr>
        <p:txBody>
          <a:bodyPr/>
          <a:lstStyle>
            <a:lvl5pPr>
              <a:defRPr/>
            </a:lvl5pPr>
            <a:lvl6pPr>
              <a:defRPr/>
            </a:lvl6pPr>
            <a:lvl7pP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23458" y="1825624"/>
            <a:ext cx="4869295" cy="405266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B823D0F4-08BE-4F80-B850-2F990609A81F}"/>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8CC50E53-9A34-43EB-9097-D100F7142DAE}"/>
              </a:ext>
            </a:extLst>
          </p:cNvPr>
          <p:cNvSpPr>
            <a:spLocks noGrp="1"/>
          </p:cNvSpPr>
          <p:nvPr>
            <p:ph type="ftr" sz="quarter" idx="13"/>
          </p:nvPr>
        </p:nvSpPr>
        <p:spPr/>
        <p:txBody>
          <a:bodyPr/>
          <a:lstStyle/>
          <a:p>
            <a:r>
              <a:rPr lang="en-US"/>
              <a:t>CLICK TO EDIT FOOTER</a:t>
            </a:r>
            <a:endParaRPr lang="en-US" dirty="0"/>
          </a:p>
        </p:txBody>
      </p:sp>
      <p:sp>
        <p:nvSpPr>
          <p:cNvPr id="7" name="Slide Number Placeholder 6">
            <a:extLst>
              <a:ext uri="{FF2B5EF4-FFF2-40B4-BE49-F238E27FC236}">
                <a16:creationId xmlns:a16="http://schemas.microsoft.com/office/drawing/2014/main" id="{39A7F0C1-75A0-426B-B236-027638CFE2D2}"/>
              </a:ext>
            </a:extLst>
          </p:cNvPr>
          <p:cNvSpPr>
            <a:spLocks noGrp="1"/>
          </p:cNvSpPr>
          <p:nvPr>
            <p:ph type="sldNum" sz="quarter" idx="14"/>
          </p:nvPr>
        </p:nvSpPr>
        <p:spPr/>
        <p:txBody>
          <a:bodyPr/>
          <a:lstStyle/>
          <a:p>
            <a:fld id="{AD77E083-5E71-43E5-9A1F-1AA7D861D609}" type="slidenum">
              <a:rPr lang="en-US" smtClean="0"/>
              <a:pPr/>
              <a:t>‹#›</a:t>
            </a:fld>
            <a:endParaRPr lang="en-US" dirty="0"/>
          </a:p>
        </p:txBody>
      </p:sp>
      <p:sp>
        <p:nvSpPr>
          <p:cNvPr id="14" name="Subtitle 2">
            <a:extLst>
              <a:ext uri="{FF2B5EF4-FFF2-40B4-BE49-F238E27FC236}">
                <a16:creationId xmlns:a16="http://schemas.microsoft.com/office/drawing/2014/main" id="{D8904EB1-2A0E-42D0-BF58-D613F4DB6B28}"/>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527480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C3AB-B334-4B08-BD1D-4B74B28532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C00515-3566-4FB3-947E-5A76DB0DDB4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35485-95A2-47E5-961B-04AB3B971FD2}"/>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D00567E5-6D02-47B9-B91B-894F337E8D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B58F15-F3D1-40F3-B2DB-6B61C1E17C0F}"/>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191840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2ACFF1-4ADC-4741-B636-776287D67AA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00DC0-9727-4C78-AC43-1FEA8A924C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007AD-4204-411F-A43F-D09AA6EDD2E8}"/>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BB9FB024-DEAD-4A74-A267-FB7073AC70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4A2CB0-7FD4-468B-8DED-9D8A07BEAE1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06955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 and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40" y="1836521"/>
            <a:ext cx="5918008" cy="4052661"/>
          </a:xfrm>
          <a:prstGeom prst="rect">
            <a:avLst/>
          </a:prstGeom>
        </p:spPr>
        <p:txBody>
          <a:bodyPr/>
          <a:lstStyle>
            <a:lvl5pPr>
              <a:defRPr/>
            </a:lvl5pPr>
            <a:lvl6pPr>
              <a:defRPr/>
            </a:lvl6pPr>
            <a:lvl7pP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689497" y="1836515"/>
            <a:ext cx="4869295" cy="405266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9676E06F-1B69-4431-BA75-72BF4AD236C6}"/>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41798822-5D03-4221-BC96-BD1AABD96132}"/>
              </a:ext>
            </a:extLst>
          </p:cNvPr>
          <p:cNvSpPr>
            <a:spLocks noGrp="1"/>
          </p:cNvSpPr>
          <p:nvPr>
            <p:ph type="ftr" sz="quarter" idx="13"/>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C563DC93-76A7-4308-9E7A-FE858F154620}"/>
              </a:ext>
            </a:extLst>
          </p:cNvPr>
          <p:cNvSpPr>
            <a:spLocks noGrp="1"/>
          </p:cNvSpPr>
          <p:nvPr>
            <p:ph type="sldNum" sz="quarter" idx="14"/>
          </p:nvPr>
        </p:nvSpPr>
        <p:spPr/>
        <p:txBody>
          <a:bodyPr/>
          <a:lstStyle/>
          <a:p>
            <a:fld id="{AD77E083-5E71-43E5-9A1F-1AA7D861D609}" type="slidenum">
              <a:rPr lang="en-US" smtClean="0"/>
              <a:pPr/>
              <a:t>‹#›</a:t>
            </a:fld>
            <a:endParaRPr lang="en-US" dirty="0"/>
          </a:p>
        </p:txBody>
      </p:sp>
      <p:sp>
        <p:nvSpPr>
          <p:cNvPr id="14" name="Subtitle 2">
            <a:extLst>
              <a:ext uri="{FF2B5EF4-FFF2-40B4-BE49-F238E27FC236}">
                <a16:creationId xmlns:a16="http://schemas.microsoft.com/office/drawing/2014/main" id="{9E84A232-CE07-4F6B-866F-6585C7E96020}"/>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13058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B92D702-1BB7-49B5-BBE3-C592128BB2E9}"/>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248D1B90-426A-44EF-BAF8-81482CB587C2}"/>
              </a:ext>
            </a:extLst>
          </p:cNvPr>
          <p:cNvSpPr>
            <a:spLocks noGrp="1"/>
          </p:cNvSpPr>
          <p:nvPr>
            <p:ph type="ftr" sz="quarter" idx="12"/>
          </p:nvPr>
        </p:nvSpPr>
        <p:spPr/>
        <p:txBody>
          <a:bodyPr/>
          <a:lstStyle/>
          <a:p>
            <a:r>
              <a:rPr lang="en-US"/>
              <a:t>CLICK TO EDIT FOOTER</a:t>
            </a:r>
            <a:endParaRPr lang="en-US" dirty="0"/>
          </a:p>
        </p:txBody>
      </p:sp>
      <p:sp>
        <p:nvSpPr>
          <p:cNvPr id="6" name="Slide Number Placeholder 5">
            <a:extLst>
              <a:ext uri="{FF2B5EF4-FFF2-40B4-BE49-F238E27FC236}">
                <a16:creationId xmlns:a16="http://schemas.microsoft.com/office/drawing/2014/main" id="{3AE5A710-14CD-45B4-BC0C-FB7B8630D3F5}"/>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5D3973C1-A096-48E1-A620-483679D55E14}"/>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75613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40" y="1836521"/>
            <a:ext cx="5918008" cy="40526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689497" y="1836521"/>
            <a:ext cx="4869295" cy="3768637"/>
          </a:xfrm>
          <a:prstGeom prst="rect">
            <a:avLst/>
          </a:prstGeom>
        </p:spPr>
        <p:txBody>
          <a:bodyPr/>
          <a:lstStyle>
            <a:lvl1pPr marL="0" indent="0">
              <a:buNone/>
              <a:defRPr/>
            </a:lvl1pPr>
          </a:lstStyle>
          <a:p>
            <a:endParaRPr lang="en-US" dirty="0"/>
          </a:p>
        </p:txBody>
      </p:sp>
      <p:sp>
        <p:nvSpPr>
          <p:cNvPr id="10" name="Content Placeholder 9"/>
          <p:cNvSpPr>
            <a:spLocks noGrp="1"/>
          </p:cNvSpPr>
          <p:nvPr>
            <p:ph sz="quarter" idx="14" hasCustomPrompt="1"/>
          </p:nvPr>
        </p:nvSpPr>
        <p:spPr>
          <a:xfrm>
            <a:off x="6689497" y="5687569"/>
            <a:ext cx="4869295" cy="201613"/>
          </a:xfrm>
          <a:prstGeom prst="rect">
            <a:avLst/>
          </a:prstGeom>
        </p:spPr>
        <p:txBody>
          <a:bodyPr anchor="ctr"/>
          <a:lstStyle>
            <a:lvl1pPr marL="0" indent="0">
              <a:buNone/>
              <a:defRPr sz="1100"/>
            </a:lvl1pPr>
          </a:lstStyle>
          <a:p>
            <a:pPr lvl="0"/>
            <a:r>
              <a:rPr lang="en-US" dirty="0"/>
              <a:t>Click to edit caption</a:t>
            </a:r>
          </a:p>
        </p:txBody>
      </p:sp>
      <p:sp>
        <p:nvSpPr>
          <p:cNvPr id="2" name="Title 1">
            <a:extLst>
              <a:ext uri="{FF2B5EF4-FFF2-40B4-BE49-F238E27FC236}">
                <a16:creationId xmlns:a16="http://schemas.microsoft.com/office/drawing/2014/main" id="{A8150D23-D917-49A3-931E-5FEB7C0BCC82}"/>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891727C-21B6-4365-B63C-2FD6911BD80C}"/>
              </a:ext>
            </a:extLst>
          </p:cNvPr>
          <p:cNvSpPr>
            <a:spLocks noGrp="1"/>
          </p:cNvSpPr>
          <p:nvPr>
            <p:ph type="ftr" sz="quarter" idx="15"/>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D01DEC71-E8E3-473B-BFFD-207BD2233762}"/>
              </a:ext>
            </a:extLst>
          </p:cNvPr>
          <p:cNvSpPr>
            <a:spLocks noGrp="1"/>
          </p:cNvSpPr>
          <p:nvPr>
            <p:ph type="sldNum" sz="quarter" idx="16"/>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43B09511-B159-45A4-A082-7A5DAE5D7EAA}"/>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86585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and Caption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779" y="1836521"/>
            <a:ext cx="5918008" cy="40526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525245" y="1836521"/>
            <a:ext cx="4869295" cy="3768637"/>
          </a:xfrm>
          <a:prstGeom prst="rect">
            <a:avLst/>
          </a:prstGeom>
        </p:spPr>
        <p:txBody>
          <a:bodyPr/>
          <a:lstStyle>
            <a:lvl1pPr marL="0" indent="0">
              <a:buNone/>
              <a:defRPr/>
            </a:lvl1pPr>
          </a:lstStyle>
          <a:p>
            <a:endParaRPr lang="en-US" dirty="0"/>
          </a:p>
        </p:txBody>
      </p:sp>
      <p:sp>
        <p:nvSpPr>
          <p:cNvPr id="11" name="Content Placeholder 10"/>
          <p:cNvSpPr>
            <a:spLocks noGrp="1"/>
          </p:cNvSpPr>
          <p:nvPr>
            <p:ph sz="quarter" idx="13" hasCustomPrompt="1"/>
          </p:nvPr>
        </p:nvSpPr>
        <p:spPr>
          <a:xfrm>
            <a:off x="525466" y="5705475"/>
            <a:ext cx="4868863" cy="261938"/>
          </a:xfrm>
          <a:prstGeom prst="rect">
            <a:avLst/>
          </a:prstGeom>
        </p:spPr>
        <p:txBody>
          <a:bodyPr anchor="ctr"/>
          <a:lstStyle>
            <a:lvl1pPr marL="0" indent="0">
              <a:buNone/>
              <a:defRPr sz="1100"/>
            </a:lvl1pPr>
          </a:lstStyle>
          <a:p>
            <a:pPr lvl="0"/>
            <a:r>
              <a:rPr lang="en-US" dirty="0"/>
              <a:t>Click to edit caption</a:t>
            </a:r>
          </a:p>
        </p:txBody>
      </p:sp>
      <p:sp>
        <p:nvSpPr>
          <p:cNvPr id="2" name="Title 1">
            <a:extLst>
              <a:ext uri="{FF2B5EF4-FFF2-40B4-BE49-F238E27FC236}">
                <a16:creationId xmlns:a16="http://schemas.microsoft.com/office/drawing/2014/main" id="{4770A894-B004-4EC1-9E6A-EF445472A14B}"/>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3DF9B5A-473C-4832-92DF-563D69A04613}"/>
              </a:ext>
            </a:extLst>
          </p:cNvPr>
          <p:cNvSpPr>
            <a:spLocks noGrp="1"/>
          </p:cNvSpPr>
          <p:nvPr>
            <p:ph type="ftr" sz="quarter" idx="14"/>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5DC668DE-F8B3-4B4A-A320-7E3BBB36719A}"/>
              </a:ext>
            </a:extLst>
          </p:cNvPr>
          <p:cNvSpPr>
            <a:spLocks noGrp="1"/>
          </p:cNvSpPr>
          <p:nvPr>
            <p:ph type="sldNum" sz="quarter" idx="15"/>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516F30E7-CE66-4376-9901-D3C0C6D8355D}"/>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39492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72E21D-BF12-422C-9B4F-6F39E7E57A06}"/>
              </a:ext>
            </a:extLst>
          </p:cNvPr>
          <p:cNvSpPr>
            <a:spLocks noGrp="1"/>
          </p:cNvSpPr>
          <p:nvPr>
            <p:ph type="sldNum" sz="quarter" idx="11"/>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379696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Photo and Captio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106026"/>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4" name="Slide Number Placeholder 3">
            <a:extLst>
              <a:ext uri="{FF2B5EF4-FFF2-40B4-BE49-F238E27FC236}">
                <a16:creationId xmlns:a16="http://schemas.microsoft.com/office/drawing/2014/main" id="{927F5CB0-9632-49BF-AE89-46CA462BC6C4}"/>
              </a:ext>
            </a:extLst>
          </p:cNvPr>
          <p:cNvSpPr>
            <a:spLocks noGrp="1"/>
          </p:cNvSpPr>
          <p:nvPr>
            <p:ph type="sldNum" sz="quarter" idx="16"/>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140233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88436" y="6223393"/>
            <a:ext cx="1382273" cy="498416"/>
          </a:xfrm>
          <a:prstGeom prst="rect">
            <a:avLst/>
          </a:prstGeom>
        </p:spPr>
      </p:pic>
      <p:sp>
        <p:nvSpPr>
          <p:cNvPr id="11" name="Title Placeholder 10">
            <a:extLst>
              <a:ext uri="{FF2B5EF4-FFF2-40B4-BE49-F238E27FC236}">
                <a16:creationId xmlns:a16="http://schemas.microsoft.com/office/drawing/2014/main" id="{6EA14E32-D5D5-4C91-A2F2-041B057E4FFD}"/>
              </a:ext>
            </a:extLst>
          </p:cNvPr>
          <p:cNvSpPr>
            <a:spLocks noGrp="1"/>
          </p:cNvSpPr>
          <p:nvPr>
            <p:ph type="title"/>
          </p:nvPr>
        </p:nvSpPr>
        <p:spPr>
          <a:xfrm>
            <a:off x="0" y="1"/>
            <a:ext cx="12192000" cy="1002890"/>
          </a:xfrm>
          <a:prstGeom prst="rect">
            <a:avLst/>
          </a:prstGeom>
        </p:spPr>
        <p:txBody>
          <a:bodyPr vert="horz" lIns="91440" tIns="45720" rIns="91440" bIns="45720" rtlCol="0" anchor="ctr">
            <a:normAutofit/>
          </a:bodyPr>
          <a:lstStyle/>
          <a:p>
            <a:r>
              <a:rPr lang="en-US" dirty="0"/>
              <a:t>Click to edit Master title style</a:t>
            </a:r>
          </a:p>
        </p:txBody>
      </p:sp>
      <p:sp>
        <p:nvSpPr>
          <p:cNvPr id="12" name="Slide Number Placeholder 11">
            <a:extLst>
              <a:ext uri="{FF2B5EF4-FFF2-40B4-BE49-F238E27FC236}">
                <a16:creationId xmlns:a16="http://schemas.microsoft.com/office/drawing/2014/main" id="{81162D75-8353-427C-8FF7-9D51BA9040D1}"/>
              </a:ext>
            </a:extLst>
          </p:cNvPr>
          <p:cNvSpPr>
            <a:spLocks noGrp="1"/>
          </p:cNvSpPr>
          <p:nvPr>
            <p:ph type="sldNum" sz="quarter" idx="4"/>
          </p:nvPr>
        </p:nvSpPr>
        <p:spPr>
          <a:xfrm>
            <a:off x="11223523" y="6223394"/>
            <a:ext cx="722671" cy="498082"/>
          </a:xfrm>
          <a:prstGeom prst="rect">
            <a:avLst/>
          </a:prstGeom>
        </p:spPr>
        <p:txBody>
          <a:bodyPr vert="horz" lIns="91440" tIns="45720" rIns="91440" bIns="45720" rtlCol="0" anchor="ctr"/>
          <a:lstStyle>
            <a:lvl1pPr algn="r">
              <a:defRPr sz="1100">
                <a:solidFill>
                  <a:schemeClr val="tx1"/>
                </a:solidFill>
              </a:defRPr>
            </a:lvl1pPr>
          </a:lstStyle>
          <a:p>
            <a:fld id="{AD77E083-5E71-43E5-9A1F-1AA7D861D609}" type="slidenum">
              <a:rPr lang="en-US" smtClean="0"/>
              <a:pPr/>
              <a:t>‹#›</a:t>
            </a:fld>
            <a:endParaRPr lang="en-US" dirty="0"/>
          </a:p>
        </p:txBody>
      </p:sp>
      <p:sp>
        <p:nvSpPr>
          <p:cNvPr id="13" name="Text Placeholder 12">
            <a:extLst>
              <a:ext uri="{FF2B5EF4-FFF2-40B4-BE49-F238E27FC236}">
                <a16:creationId xmlns:a16="http://schemas.microsoft.com/office/drawing/2014/main" id="{920F65FB-FE7D-40F5-B357-6B098296F89A}"/>
              </a:ext>
            </a:extLst>
          </p:cNvPr>
          <p:cNvSpPr>
            <a:spLocks noGrp="1"/>
          </p:cNvSpPr>
          <p:nvPr>
            <p:ph type="body" idx="1"/>
          </p:nvPr>
        </p:nvSpPr>
        <p:spPr>
          <a:xfrm>
            <a:off x="838200" y="1384761"/>
            <a:ext cx="10515600" cy="408847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6472B287-0A3C-465F-84BA-A7BF7E690F02}"/>
              </a:ext>
            </a:extLst>
          </p:cNvPr>
          <p:cNvSpPr>
            <a:spLocks noGrp="1"/>
          </p:cNvSpPr>
          <p:nvPr>
            <p:ph type="ftr" sz="quarter" idx="3"/>
          </p:nvPr>
        </p:nvSpPr>
        <p:spPr>
          <a:xfrm>
            <a:off x="1689921" y="6223394"/>
            <a:ext cx="8812159" cy="498081"/>
          </a:xfrm>
          <a:prstGeom prst="rect">
            <a:avLst/>
          </a:prstGeom>
        </p:spPr>
        <p:txBody>
          <a:bodyPr vert="horz" lIns="91440" tIns="45720" rIns="91440" bIns="45720" rtlCol="0" anchor="ctr"/>
          <a:lstStyle>
            <a:lvl1pPr algn="ctr">
              <a:defRPr sz="1200" b="1" i="0" kern="1000" cap="all" spc="100" baseline="0">
                <a:solidFill>
                  <a:schemeClr val="accent5"/>
                </a:solidFill>
                <a:latin typeface="Trade Gothic LT Std Cn" panose="00000506000000000000" pitchFamily="50" charset="0"/>
              </a:defRPr>
            </a:lvl1pPr>
          </a:lstStyle>
          <a:p>
            <a:r>
              <a:rPr lang="en-US" dirty="0"/>
              <a:t>CLICK TO EDIT FOOTER</a:t>
            </a:r>
          </a:p>
        </p:txBody>
      </p:sp>
    </p:spTree>
    <p:extLst>
      <p:ext uri="{BB962C8B-B14F-4D97-AF65-F5344CB8AC3E}">
        <p14:creationId xmlns:p14="http://schemas.microsoft.com/office/powerpoint/2010/main" val="2990886135"/>
      </p:ext>
    </p:extLst>
  </p:cSld>
  <p:clrMap bg1="lt1" tx1="dk1" bg2="lt2" tx2="dk2" accent1="accent1" accent2="accent2" accent3="accent3" accent4="accent4" accent5="accent5" accent6="accent6" hlink="hlink" folHlink="folHlink"/>
  <p:sldLayoutIdLst>
    <p:sldLayoutId id="2147483662" r:id="rId1"/>
    <p:sldLayoutId id="2147483675" r:id="rId2"/>
    <p:sldLayoutId id="2147483664" r:id="rId3"/>
    <p:sldLayoutId id="2147483669" r:id="rId4"/>
    <p:sldLayoutId id="2147483665" r:id="rId5"/>
    <p:sldLayoutId id="2147483673" r:id="rId6"/>
    <p:sldLayoutId id="2147483677" r:id="rId7"/>
    <p:sldLayoutId id="2147483667" r:id="rId8"/>
    <p:sldLayoutId id="2147483670" r:id="rId9"/>
    <p:sldLayoutId id="2147483683" r:id="rId10"/>
    <p:sldLayoutId id="2147483684" r:id="rId11"/>
    <p:sldLayoutId id="2147483674" r:id="rId12"/>
    <p:sldLayoutId id="2147483671" r:id="rId13"/>
    <p:sldLayoutId id="2147483678" r:id="rId14"/>
    <p:sldLayoutId id="2147483682" r:id="rId15"/>
    <p:sldLayoutId id="2147483672" r:id="rId16"/>
    <p:sldLayoutId id="2147483681" r:id="rId17"/>
    <p:sldLayoutId id="2147483679" r:id="rId18"/>
    <p:sldLayoutId id="2147483676" r:id="rId19"/>
    <p:sldLayoutId id="2147483680" r:id="rId20"/>
  </p:sldLayoutIdLst>
  <p:hf hdr="0" ftr="0" dt="0"/>
  <p:txStyles>
    <p:titleStyle>
      <a:lvl1pPr algn="ctr" defTabSz="685783" rtl="0" eaLnBrk="1" latinLnBrk="0" hangingPunct="1">
        <a:lnSpc>
          <a:spcPts val="3400"/>
        </a:lnSpc>
        <a:spcBef>
          <a:spcPct val="0"/>
        </a:spcBef>
        <a:buNone/>
        <a:defRPr sz="3000" b="1" kern="1200" cap="all" spc="150" baseline="0">
          <a:solidFill>
            <a:schemeClr val="tx1"/>
          </a:solidFill>
          <a:latin typeface="Trade Gothic LT Std Cn" panose="00000806000000000000" pitchFamily="50" charset="0"/>
          <a:ea typeface="+mj-ea"/>
          <a:cs typeface="+mj-cs"/>
        </a:defRPr>
      </a:lvl1pPr>
    </p:titleStyle>
    <p:bodyStyle>
      <a:lvl1pPr marL="171446"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1pPr>
      <a:lvl2pPr marL="514337"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2pPr>
      <a:lvl3pPr marL="857228"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3pPr>
      <a:lvl4pPr marL="1200120"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4pPr>
      <a:lvl5pPr marL="1543012"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70449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ORGANIC magic balm</a:t>
            </a:r>
          </a:p>
        </p:txBody>
      </p:sp>
      <p:sp>
        <p:nvSpPr>
          <p:cNvPr id="23" name="Subtitle 22">
            <a:extLst>
              <a:ext uri="{FF2B5EF4-FFF2-40B4-BE49-F238E27FC236}">
                <a16:creationId xmlns:a16="http://schemas.microsoft.com/office/drawing/2014/main" id="{0F9BE979-C350-034C-B058-F7C28AEC6157}"/>
              </a:ext>
            </a:extLst>
          </p:cNvPr>
          <p:cNvSpPr>
            <a:spLocks noGrp="1"/>
          </p:cNvSpPr>
          <p:nvPr>
            <p:ph type="subTitle" idx="11"/>
          </p:nvPr>
        </p:nvSpPr>
        <p:spPr/>
        <p:txBody>
          <a:bodyPr/>
          <a:lstStyle/>
          <a:p>
            <a:r>
              <a:rPr lang="en-US" dirty="0">
                <a:solidFill>
                  <a:srgbClr val="00358E"/>
                </a:solidFill>
                <a:latin typeface="BentonSansCond Book" panose="02000406020000020004" pitchFamily="50" charset="0"/>
              </a:rPr>
              <a:t>Nourish-moisturize-soothe dry skin &amp; sore muscles</a:t>
            </a:r>
          </a:p>
        </p:txBody>
      </p:sp>
      <p:sp>
        <p:nvSpPr>
          <p:cNvPr id="10" name="Text Placeholder 6">
            <a:extLst>
              <a:ext uri="{FF2B5EF4-FFF2-40B4-BE49-F238E27FC236}">
                <a16:creationId xmlns:a16="http://schemas.microsoft.com/office/drawing/2014/main" id="{EB53121B-1854-C44B-AE91-70E6EA161CB4}"/>
              </a:ext>
            </a:extLst>
          </p:cNvPr>
          <p:cNvSpPr txBox="1">
            <a:spLocks/>
          </p:cNvSpPr>
          <p:nvPr/>
        </p:nvSpPr>
        <p:spPr>
          <a:xfrm>
            <a:off x="0" y="5452266"/>
            <a:ext cx="12192000" cy="546197"/>
          </a:xfrm>
          <a:prstGeom prst="rect">
            <a:avLst/>
          </a:prstGeom>
        </p:spPr>
        <p:txBody>
          <a:bodyPr vert="horz" lIns="91440" tIns="45720" rIns="91440" bIns="45720" rtlCol="0">
            <a:noAutofit/>
          </a:bodyPr>
          <a:lstStyle>
            <a:lvl1pPr marL="0" indent="0" algn="ctr" defTabSz="685783" rtl="0" eaLnBrk="1" latinLnBrk="0" hangingPunct="1">
              <a:lnSpc>
                <a:spcPct val="90000"/>
              </a:lnSpc>
              <a:spcBef>
                <a:spcPts val="750"/>
              </a:spcBef>
              <a:buClr>
                <a:schemeClr val="tx1"/>
              </a:buClr>
              <a:buSzPct val="80000"/>
              <a:buFont typeface="Arial" panose="020B0604020202020204" pitchFamily="34" charset="0"/>
              <a:buNone/>
              <a:defRPr sz="1600" kern="1200" cap="none" baseline="0">
                <a:solidFill>
                  <a:srgbClr val="00358E"/>
                </a:solidFill>
                <a:latin typeface="BentonSansCond Book" panose="02000406020000020004" pitchFamily="50" charset="0"/>
                <a:ea typeface="+mn-ea"/>
                <a:cs typeface="Times New Roman"/>
              </a:defRPr>
            </a:lvl1pPr>
            <a:lvl2pPr marL="514337"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Times New Roman"/>
                <a:ea typeface="+mn-ea"/>
                <a:cs typeface="Times New Roman"/>
              </a:defRPr>
            </a:lvl2pPr>
            <a:lvl3pPr marL="857228"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Times New Roman"/>
                <a:ea typeface="+mn-ea"/>
                <a:cs typeface="Times New Roman"/>
              </a:defRPr>
            </a:lvl3pPr>
            <a:lvl4pPr marL="1200120"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Times New Roman"/>
                <a:ea typeface="+mn-ea"/>
                <a:cs typeface="Times New Roman"/>
              </a:defRPr>
            </a:lvl4pPr>
            <a:lvl5pPr marL="1543012"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Times New Roman"/>
                <a:ea typeface="+mn-ea"/>
                <a:cs typeface="Times New Roman"/>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0" marR="0" lvl="0" indent="0" algn="ctr" defTabSz="685783" rtl="0" eaLnBrk="1" fontAlgn="auto" latinLnBrk="0" hangingPunct="1">
              <a:lnSpc>
                <a:spcPts val="1800"/>
              </a:lnSpc>
              <a:spcBef>
                <a:spcPts val="0"/>
              </a:spcBef>
              <a:spcAft>
                <a:spcPts val="0"/>
              </a:spcAft>
              <a:buClr>
                <a:srgbClr val="00358E"/>
              </a:buClr>
              <a:buSzPct val="80000"/>
              <a:buFont typeface="Arial" panose="020B0604020202020204" pitchFamily="34" charset="0"/>
              <a:buNone/>
              <a:tabLst/>
              <a:defRPr/>
            </a:pPr>
            <a:r>
              <a:rPr kumimoji="0" lang="en-US" sz="1400" b="1" i="0" u="none" strike="noStrike" kern="1200" cap="none" spc="100" normalizeH="0" baseline="0" noProof="0" dirty="0">
                <a:ln>
                  <a:noFill/>
                </a:ln>
                <a:solidFill>
                  <a:srgbClr val="00358E"/>
                </a:solidFill>
                <a:effectLst/>
                <a:uLnTx/>
                <a:uFillTx/>
                <a:latin typeface="Trade Gothic LT Std Cn"/>
                <a:ea typeface="+mn-ea"/>
                <a:cs typeface="Trade Gothic LT Std Cn"/>
              </a:rPr>
              <a:t>2 OZ. ORGANIC MAGIC BALM AVAILABLE IN: </a:t>
            </a:r>
            <a:br>
              <a:rPr lang="en-US" sz="1400" b="1" spc="100" dirty="0">
                <a:latin typeface="Trade Gothic LT Std Cn"/>
                <a:cs typeface="Trade Gothic LT Std Cn"/>
              </a:rPr>
            </a:br>
            <a:r>
              <a:rPr kumimoji="0" lang="en-US" sz="14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Times New Roman"/>
              </a:rPr>
              <a:t>Unscented &amp; Arnica-Menthol</a:t>
            </a:r>
          </a:p>
        </p:txBody>
      </p:sp>
      <p:pic>
        <p:nvPicPr>
          <p:cNvPr id="11" name="Picture 10">
            <a:extLst>
              <a:ext uri="{FF2B5EF4-FFF2-40B4-BE49-F238E27FC236}">
                <a16:creationId xmlns:a16="http://schemas.microsoft.com/office/drawing/2014/main" id="{43D23F14-0804-9B45-88FE-19AAEFA2A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400" y="6041613"/>
            <a:ext cx="2743200" cy="456946"/>
          </a:xfrm>
          <a:prstGeom prst="rect">
            <a:avLst/>
          </a:prstGeom>
        </p:spPr>
      </p:pic>
      <p:pic>
        <p:nvPicPr>
          <p:cNvPr id="4" name="Picture 3">
            <a:extLst>
              <a:ext uri="{FF2B5EF4-FFF2-40B4-BE49-F238E27FC236}">
                <a16:creationId xmlns:a16="http://schemas.microsoft.com/office/drawing/2014/main" id="{3365D066-A9BA-334F-8C22-94DDD45672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4440" y="1231900"/>
            <a:ext cx="6883121" cy="4114800"/>
          </a:xfrm>
          <a:prstGeom prst="rect">
            <a:avLst/>
          </a:prstGeom>
        </p:spPr>
      </p:pic>
    </p:spTree>
    <p:extLst>
      <p:ext uri="{BB962C8B-B14F-4D97-AF65-F5344CB8AC3E}">
        <p14:creationId xmlns:p14="http://schemas.microsoft.com/office/powerpoint/2010/main" val="208869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Unscented Organic Magic Balm</a:t>
            </a:r>
          </a:p>
        </p:txBody>
      </p:sp>
      <p:pic>
        <p:nvPicPr>
          <p:cNvPr id="12" name="Picture 11">
            <a:extLst>
              <a:ext uri="{FF2B5EF4-FFF2-40B4-BE49-F238E27FC236}">
                <a16:creationId xmlns:a16="http://schemas.microsoft.com/office/drawing/2014/main" id="{D0FD9910-B965-4042-BBEB-1FB820B02A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626" y="1383631"/>
            <a:ext cx="4340889" cy="4114800"/>
          </a:xfrm>
          <a:prstGeom prst="rect">
            <a:avLst/>
          </a:prstGeom>
        </p:spPr>
      </p:pic>
      <p:sp>
        <p:nvSpPr>
          <p:cNvPr id="9" name="Text Placeholder 7">
            <a:extLst>
              <a:ext uri="{FF2B5EF4-FFF2-40B4-BE49-F238E27FC236}">
                <a16:creationId xmlns:a16="http://schemas.microsoft.com/office/drawing/2014/main" id="{A4B5BE84-D651-C649-BCA2-29108B2C4BC8}"/>
              </a:ext>
            </a:extLst>
          </p:cNvPr>
          <p:cNvSpPr txBox="1">
            <a:spLocks/>
          </p:cNvSpPr>
          <p:nvPr/>
        </p:nvSpPr>
        <p:spPr>
          <a:xfrm>
            <a:off x="4731515" y="1383631"/>
            <a:ext cx="6241284" cy="2961378"/>
          </a:xfrm>
          <a:prstGeom prst="rect">
            <a:avLst/>
          </a:prstGeom>
        </p:spPr>
        <p:txBody>
          <a:bodyPr vert="horz" lIns="91440" tIns="45720" rIns="91440" bIns="45720" rtlCol="0">
            <a:noAutofit/>
          </a:bodyPr>
          <a:lstStyle>
            <a:lvl1pPr marL="0" indent="0" algn="l" defTabSz="685783" rtl="0" eaLnBrk="1" latinLnBrk="0" hangingPunct="1">
              <a:lnSpc>
                <a:spcPct val="90000"/>
              </a:lnSpc>
              <a:spcBef>
                <a:spcPts val="750"/>
              </a:spcBef>
              <a:buClr>
                <a:schemeClr val="tx1"/>
              </a:buClr>
              <a:buSzPct val="80000"/>
              <a:buFont typeface="Arial" panose="020B0604020202020204" pitchFamily="34" charset="0"/>
              <a:buNone/>
              <a:defRPr sz="1800" kern="1200" baseline="0">
                <a:solidFill>
                  <a:srgbClr val="00358E"/>
                </a:solidFill>
                <a:latin typeface="BentonSansCond Book" panose="02000406020000020004" pitchFamily="50" charset="0"/>
                <a:ea typeface="+mn-ea"/>
                <a:cs typeface="+mn-cs"/>
              </a:defRPr>
            </a:lvl1pPr>
            <a:lvl2pPr marL="514337"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Moisturize chapped chin and cheeks, chafed skin and cuticles!</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Soothes skin safely &amp; simply – no synthetic ingredients.</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Made from nourishing blend of organic beeswax and organic avocado, jojoba, coconut, olive and hemp seed oils.</a:t>
            </a:r>
          </a:p>
          <a:p>
            <a:pPr marL="171450" indent="-171450">
              <a:lnSpc>
                <a:spcPts val="2200"/>
              </a:lnSpc>
              <a:spcBef>
                <a:spcPts val="600"/>
              </a:spcBef>
              <a:buClr>
                <a:srgbClr val="00358E"/>
              </a:buClr>
              <a:buFont typeface="Arial"/>
              <a:buChar char="•"/>
              <a:defRPr/>
            </a:pPr>
            <a:r>
              <a:rPr lang="en-US" dirty="0"/>
              <a:t>Now made with U.S.-grown hemp seed oil!</a:t>
            </a:r>
            <a:endPar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endParaRP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Provides relief and protection from wind-cold-clothing that has rubbed you wrong</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Helps skin heal and revive, never harsh</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Certified to the same National Organic Program that certifies food</a:t>
            </a:r>
          </a:p>
          <a:p>
            <a:pPr marL="171450" marR="0" lvl="0" indent="-171450" algn="l" defTabSz="685783" rtl="0" eaLnBrk="1" fontAlgn="auto" latinLnBrk="0" hangingPunct="1">
              <a:lnSpc>
                <a:spcPts val="2200"/>
              </a:lnSpc>
              <a:spcBef>
                <a:spcPts val="60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Very best balm for baby bum, body and Earth!</a:t>
            </a:r>
          </a:p>
        </p:txBody>
      </p:sp>
      <p:sp>
        <p:nvSpPr>
          <p:cNvPr id="10" name="TextBox 9">
            <a:extLst>
              <a:ext uri="{FF2B5EF4-FFF2-40B4-BE49-F238E27FC236}">
                <a16:creationId xmlns:a16="http://schemas.microsoft.com/office/drawing/2014/main" id="{828E5725-1C2D-F942-B3EF-E042FA40EB8A}"/>
              </a:ext>
            </a:extLst>
          </p:cNvPr>
          <p:cNvSpPr txBox="1"/>
          <p:nvPr/>
        </p:nvSpPr>
        <p:spPr bwMode="auto">
          <a:xfrm>
            <a:off x="4731515" y="4951925"/>
            <a:ext cx="6241284" cy="977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lnSpc>
                <a:spcPts val="1750"/>
              </a:lnSpc>
            </a:pPr>
            <a:r>
              <a:rPr lang="en-US" sz="1400" dirty="0">
                <a:solidFill>
                  <a:srgbClr val="00358E"/>
                </a:solidFill>
                <a:cs typeface="BentonSansCond Book"/>
              </a:rPr>
              <a:t>Ingredients: Organic Avocado Oil, Organic Jojoba Oil, Organic Beeswax, Organic Coconut Oil*, Organic Olive Oil*, Organic Hemp Seed Oil, Tocopherol</a:t>
            </a:r>
          </a:p>
          <a:p>
            <a:pPr>
              <a:lnSpc>
                <a:spcPts val="1400"/>
              </a:lnSpc>
              <a:spcBef>
                <a:spcPts val="600"/>
              </a:spcBef>
            </a:pPr>
            <a:r>
              <a:rPr lang="en-US" sz="1000" kern="1000" spc="100" baseline="30000" dirty="0">
                <a:solidFill>
                  <a:srgbClr val="00358E"/>
                </a:solidFill>
                <a:latin typeface="Trade Gothic LT Std Cn"/>
                <a:cs typeface="Trade Gothic LT Std Cn"/>
              </a:rPr>
              <a:t>*</a:t>
            </a:r>
            <a:r>
              <a:rPr lang="en-US" sz="1000" b="1" kern="1000" spc="100" dirty="0">
                <a:solidFill>
                  <a:srgbClr val="00358E"/>
                </a:solidFill>
                <a:latin typeface="Trade Gothic LT Std Cn"/>
                <a:cs typeface="Trade Gothic LT Std Cn"/>
              </a:rPr>
              <a:t>CERTIFIED FAIR TRADE INGREDIENTS</a:t>
            </a:r>
          </a:p>
          <a:p>
            <a:pPr>
              <a:lnSpc>
                <a:spcPts val="1400"/>
              </a:lnSpc>
            </a:pPr>
            <a:r>
              <a:rPr lang="en-US" sz="1000" dirty="0">
                <a:solidFill>
                  <a:srgbClr val="00358E"/>
                </a:solidFill>
                <a:cs typeface="BentonSansCond Book"/>
              </a:rPr>
              <a:t>Made with U.S.-grown hemp seed oil! Packaged in 100% recyclable tins.</a:t>
            </a:r>
            <a:endParaRPr lang="en-US" sz="1000" kern="1000" spc="70" dirty="0">
              <a:solidFill>
                <a:srgbClr val="00358E"/>
              </a:solidFill>
              <a:cs typeface="BentonSansCond Book"/>
            </a:endParaRPr>
          </a:p>
        </p:txBody>
      </p:sp>
    </p:spTree>
    <p:extLst>
      <p:ext uri="{BB962C8B-B14F-4D97-AF65-F5344CB8AC3E}">
        <p14:creationId xmlns:p14="http://schemas.microsoft.com/office/powerpoint/2010/main" val="112695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D47682-D408-2646-8942-310847435C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26" y="1383631"/>
            <a:ext cx="4340889" cy="4114800"/>
          </a:xfrm>
          <a:prstGeom prst="rect">
            <a:avLst/>
          </a:prstGeom>
        </p:spPr>
      </p:pic>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EVERY INGREDIENT HAS AN IMPORTANT FUNCTION</a:t>
            </a:r>
          </a:p>
        </p:txBody>
      </p:sp>
      <p:graphicFrame>
        <p:nvGraphicFramePr>
          <p:cNvPr id="7" name="Table 6">
            <a:extLst>
              <a:ext uri="{FF2B5EF4-FFF2-40B4-BE49-F238E27FC236}">
                <a16:creationId xmlns:a16="http://schemas.microsoft.com/office/drawing/2014/main" id="{1E5184D3-6C9C-8E48-95C9-5CDF4D32EC06}"/>
              </a:ext>
            </a:extLst>
          </p:cNvPr>
          <p:cNvGraphicFramePr>
            <a:graphicFrameLocks noGrp="1"/>
          </p:cNvGraphicFramePr>
          <p:nvPr>
            <p:extLst>
              <p:ext uri="{D42A27DB-BD31-4B8C-83A1-F6EECF244321}">
                <p14:modId xmlns:p14="http://schemas.microsoft.com/office/powerpoint/2010/main" val="3751531434"/>
              </p:ext>
            </p:extLst>
          </p:nvPr>
        </p:nvGraphicFramePr>
        <p:xfrm>
          <a:off x="4277608" y="1290540"/>
          <a:ext cx="7203192" cy="4798221"/>
        </p:xfrm>
        <a:graphic>
          <a:graphicData uri="http://schemas.openxmlformats.org/drawingml/2006/table">
            <a:tbl>
              <a:tblPr firstRow="1" bandRow="1"/>
              <a:tblGrid>
                <a:gridCol w="2976301">
                  <a:extLst>
                    <a:ext uri="{9D8B030D-6E8A-4147-A177-3AD203B41FA5}">
                      <a16:colId xmlns:a16="http://schemas.microsoft.com/office/drawing/2014/main" val="20000"/>
                    </a:ext>
                  </a:extLst>
                </a:gridCol>
                <a:gridCol w="4226891">
                  <a:extLst>
                    <a:ext uri="{9D8B030D-6E8A-4147-A177-3AD203B41FA5}">
                      <a16:colId xmlns:a16="http://schemas.microsoft.com/office/drawing/2014/main" val="20001"/>
                    </a:ext>
                  </a:extLst>
                </a:gridCol>
              </a:tblGrid>
              <a:tr h="579120">
                <a:tc>
                  <a:txBody>
                    <a:bodyPr/>
                    <a:lstStyle>
                      <a:lvl1pPr marL="0" algn="l" defTabSz="685783" rtl="0" eaLnBrk="1" latinLnBrk="0" hangingPunct="1">
                        <a:defRPr sz="1350" b="1" kern="1200">
                          <a:solidFill>
                            <a:schemeClr val="lt1"/>
                          </a:solidFill>
                          <a:latin typeface="BentonSansCond Book"/>
                        </a:defRPr>
                      </a:lvl1pPr>
                      <a:lvl2pPr marL="342892" algn="l" defTabSz="685783" rtl="0" eaLnBrk="1" latinLnBrk="0" hangingPunct="1">
                        <a:defRPr sz="1350" b="1" kern="1200">
                          <a:solidFill>
                            <a:schemeClr val="lt1"/>
                          </a:solidFill>
                          <a:latin typeface="BentonSansCond Book"/>
                        </a:defRPr>
                      </a:lvl2pPr>
                      <a:lvl3pPr marL="685783" algn="l" defTabSz="685783" rtl="0" eaLnBrk="1" latinLnBrk="0" hangingPunct="1">
                        <a:defRPr sz="1350" b="1" kern="1200">
                          <a:solidFill>
                            <a:schemeClr val="lt1"/>
                          </a:solidFill>
                          <a:latin typeface="BentonSansCond Book"/>
                        </a:defRPr>
                      </a:lvl3pPr>
                      <a:lvl4pPr marL="1028675" algn="l" defTabSz="685783" rtl="0" eaLnBrk="1" latinLnBrk="0" hangingPunct="1">
                        <a:defRPr sz="1350" b="1" kern="1200">
                          <a:solidFill>
                            <a:schemeClr val="lt1"/>
                          </a:solidFill>
                          <a:latin typeface="BentonSansCond Book"/>
                        </a:defRPr>
                      </a:lvl4pPr>
                      <a:lvl5pPr marL="1371566" algn="l" defTabSz="685783" rtl="0" eaLnBrk="1" latinLnBrk="0" hangingPunct="1">
                        <a:defRPr sz="1350" b="1" kern="1200">
                          <a:solidFill>
                            <a:schemeClr val="lt1"/>
                          </a:solidFill>
                          <a:latin typeface="BentonSansCond Book"/>
                        </a:defRPr>
                      </a:lvl5pPr>
                      <a:lvl6pPr marL="1714457" algn="l" defTabSz="685783" rtl="0" eaLnBrk="1" latinLnBrk="0" hangingPunct="1">
                        <a:defRPr sz="1350" b="1" kern="1200">
                          <a:solidFill>
                            <a:schemeClr val="lt1"/>
                          </a:solidFill>
                          <a:latin typeface="BentonSansCond Book"/>
                        </a:defRPr>
                      </a:lvl6pPr>
                      <a:lvl7pPr marL="2057348" algn="l" defTabSz="685783" rtl="0" eaLnBrk="1" latinLnBrk="0" hangingPunct="1">
                        <a:defRPr sz="1350" b="1" kern="1200">
                          <a:solidFill>
                            <a:schemeClr val="lt1"/>
                          </a:solidFill>
                          <a:latin typeface="BentonSansCond Book"/>
                        </a:defRPr>
                      </a:lvl7pPr>
                      <a:lvl8pPr marL="2400240" algn="l" defTabSz="685783" rtl="0" eaLnBrk="1" latinLnBrk="0" hangingPunct="1">
                        <a:defRPr sz="1350" b="1" kern="1200">
                          <a:solidFill>
                            <a:schemeClr val="lt1"/>
                          </a:solidFill>
                          <a:latin typeface="BentonSansCond Book"/>
                        </a:defRPr>
                      </a:lvl8pPr>
                      <a:lvl9pPr marL="2743132" algn="l" defTabSz="685783" rtl="0" eaLnBrk="1" latinLnBrk="0" hangingPunct="1">
                        <a:defRPr sz="1350" b="1" kern="1200">
                          <a:solidFill>
                            <a:schemeClr val="lt1"/>
                          </a:solidFill>
                          <a:latin typeface="BentonSansCond Book"/>
                        </a:defRPr>
                      </a:lvl9pPr>
                    </a:lstStyle>
                    <a:p>
                      <a:pPr algn="ctr">
                        <a:lnSpc>
                          <a:spcPts val="2000"/>
                        </a:lnSpc>
                      </a:pPr>
                      <a:r>
                        <a:rPr lang="en-US" sz="1600" b="1" spc="100" baseline="0" dirty="0">
                          <a:solidFill>
                            <a:srgbClr val="2E508D"/>
                          </a:solidFill>
                          <a:latin typeface="Trade Gothic LT Std Cn"/>
                          <a:cs typeface="Trade Gothic LT Std Cn"/>
                        </a:rPr>
                        <a:t>BENEFIT</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190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b="1" kern="1200">
                          <a:solidFill>
                            <a:schemeClr val="lt1"/>
                          </a:solidFill>
                          <a:latin typeface="BentonSansCond Book"/>
                        </a:defRPr>
                      </a:lvl1pPr>
                      <a:lvl2pPr marL="342892" algn="l" defTabSz="685783" rtl="0" eaLnBrk="1" latinLnBrk="0" hangingPunct="1">
                        <a:defRPr sz="1350" b="1" kern="1200">
                          <a:solidFill>
                            <a:schemeClr val="lt1"/>
                          </a:solidFill>
                          <a:latin typeface="BentonSansCond Book"/>
                        </a:defRPr>
                      </a:lvl2pPr>
                      <a:lvl3pPr marL="685783" algn="l" defTabSz="685783" rtl="0" eaLnBrk="1" latinLnBrk="0" hangingPunct="1">
                        <a:defRPr sz="1350" b="1" kern="1200">
                          <a:solidFill>
                            <a:schemeClr val="lt1"/>
                          </a:solidFill>
                          <a:latin typeface="BentonSansCond Book"/>
                        </a:defRPr>
                      </a:lvl3pPr>
                      <a:lvl4pPr marL="1028675" algn="l" defTabSz="685783" rtl="0" eaLnBrk="1" latinLnBrk="0" hangingPunct="1">
                        <a:defRPr sz="1350" b="1" kern="1200">
                          <a:solidFill>
                            <a:schemeClr val="lt1"/>
                          </a:solidFill>
                          <a:latin typeface="BentonSansCond Book"/>
                        </a:defRPr>
                      </a:lvl4pPr>
                      <a:lvl5pPr marL="1371566" algn="l" defTabSz="685783" rtl="0" eaLnBrk="1" latinLnBrk="0" hangingPunct="1">
                        <a:defRPr sz="1350" b="1" kern="1200">
                          <a:solidFill>
                            <a:schemeClr val="lt1"/>
                          </a:solidFill>
                          <a:latin typeface="BentonSansCond Book"/>
                        </a:defRPr>
                      </a:lvl5pPr>
                      <a:lvl6pPr marL="1714457" algn="l" defTabSz="685783" rtl="0" eaLnBrk="1" latinLnBrk="0" hangingPunct="1">
                        <a:defRPr sz="1350" b="1" kern="1200">
                          <a:solidFill>
                            <a:schemeClr val="lt1"/>
                          </a:solidFill>
                          <a:latin typeface="BentonSansCond Book"/>
                        </a:defRPr>
                      </a:lvl6pPr>
                      <a:lvl7pPr marL="2057348" algn="l" defTabSz="685783" rtl="0" eaLnBrk="1" latinLnBrk="0" hangingPunct="1">
                        <a:defRPr sz="1350" b="1" kern="1200">
                          <a:solidFill>
                            <a:schemeClr val="lt1"/>
                          </a:solidFill>
                          <a:latin typeface="BentonSansCond Book"/>
                        </a:defRPr>
                      </a:lvl7pPr>
                      <a:lvl8pPr marL="2400240" algn="l" defTabSz="685783" rtl="0" eaLnBrk="1" latinLnBrk="0" hangingPunct="1">
                        <a:defRPr sz="1350" b="1" kern="1200">
                          <a:solidFill>
                            <a:schemeClr val="lt1"/>
                          </a:solidFill>
                          <a:latin typeface="BentonSansCond Book"/>
                        </a:defRPr>
                      </a:lvl8pPr>
                      <a:lvl9pPr marL="2743132" algn="l" defTabSz="685783" rtl="0" eaLnBrk="1" latinLnBrk="0" hangingPunct="1">
                        <a:defRPr sz="1350" b="1" kern="1200">
                          <a:solidFill>
                            <a:schemeClr val="lt1"/>
                          </a:solidFill>
                          <a:latin typeface="BentonSansCond Book"/>
                        </a:defRPr>
                      </a:lvl9p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1600" b="1" spc="100" baseline="0" dirty="0">
                          <a:solidFill>
                            <a:srgbClr val="2E508D"/>
                          </a:solidFill>
                          <a:latin typeface="Trade Gothic LT Std Cn"/>
                          <a:cs typeface="Trade Gothic LT Std Cn"/>
                        </a:rPr>
                        <a:t>UNSCENTED</a:t>
                      </a:r>
                      <a:r>
                        <a:rPr lang="en-US" sz="1600" b="1" spc="100" dirty="0">
                          <a:solidFill>
                            <a:srgbClr val="2E508D"/>
                          </a:solidFill>
                          <a:latin typeface="Trade Gothic LT Std Cn"/>
                          <a:cs typeface="Trade Gothic LT Std Cn"/>
                        </a:rPr>
                        <a:t> BALM</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912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1600" b="1" kern="0" spc="100" baseline="0" dirty="0">
                          <a:latin typeface="Trade Gothic LT Std Cn"/>
                          <a:cs typeface="Trade Gothic LT Std Cn"/>
                        </a:rPr>
                        <a:t>MAKES SKIN SUPPLE</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dirty="0">
                          <a:latin typeface="BentonSansCond Book"/>
                          <a:cs typeface="BentonSansCond Book"/>
                        </a:rPr>
                        <a:t>Organic </a:t>
                      </a:r>
                      <a:r>
                        <a:rPr lang="en-US" sz="1600" dirty="0" err="1">
                          <a:latin typeface="BentonSansCond Book"/>
                          <a:cs typeface="BentonSansCond Book"/>
                        </a:rPr>
                        <a:t>Persea</a:t>
                      </a:r>
                      <a:r>
                        <a:rPr lang="en-US" sz="1600" dirty="0">
                          <a:latin typeface="BentonSansCond Book"/>
                          <a:cs typeface="BentonSansCond Book"/>
                        </a:rPr>
                        <a:t> </a:t>
                      </a:r>
                      <a:r>
                        <a:rPr lang="en-US" sz="1600" dirty="0" err="1">
                          <a:latin typeface="BentonSansCond Book"/>
                          <a:cs typeface="BentonSansCond Book"/>
                        </a:rPr>
                        <a:t>Gratissima</a:t>
                      </a:r>
                      <a:r>
                        <a:rPr lang="en-US" sz="1600" dirty="0">
                          <a:latin typeface="BentonSansCond Book"/>
                          <a:cs typeface="BentonSansCond Book"/>
                        </a:rPr>
                        <a:t> (Avocado) Oil</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912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lnSpc>
                          <a:spcPts val="2000"/>
                        </a:lnSpc>
                      </a:pPr>
                      <a:r>
                        <a:rPr lang="en-US" sz="1600" b="1" kern="0" spc="100" baseline="0" dirty="0">
                          <a:latin typeface="Trade Gothic LT Std Cn"/>
                          <a:cs typeface="Trade Gothic LT Std Cn"/>
                        </a:rPr>
                        <a:t>MOISTURIZES</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dirty="0">
                          <a:latin typeface="BentonSansCond Book"/>
                          <a:cs typeface="BentonSansCond Book"/>
                        </a:rPr>
                        <a:t>Organic </a:t>
                      </a:r>
                      <a:r>
                        <a:rPr lang="en-US" sz="1600" dirty="0" err="1">
                          <a:latin typeface="BentonSansCond Book"/>
                          <a:cs typeface="BentonSansCond Book"/>
                        </a:rPr>
                        <a:t>Simmondsia</a:t>
                      </a:r>
                      <a:r>
                        <a:rPr lang="en-US" sz="1600" dirty="0">
                          <a:latin typeface="BentonSansCond Book"/>
                          <a:cs typeface="BentonSansCond Book"/>
                        </a:rPr>
                        <a:t> </a:t>
                      </a:r>
                      <a:r>
                        <a:rPr lang="en-US" sz="1600" dirty="0" err="1">
                          <a:latin typeface="BentonSansCond Book"/>
                          <a:cs typeface="BentonSansCond Book"/>
                        </a:rPr>
                        <a:t>Chinensis</a:t>
                      </a:r>
                      <a:r>
                        <a:rPr lang="en-US" sz="1600" dirty="0">
                          <a:latin typeface="BentonSansCond Book"/>
                          <a:cs typeface="BentonSansCond Book"/>
                        </a:rPr>
                        <a:t>  (Jojoba) Seed Oil</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912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1600" b="1" kern="0" spc="100" baseline="0" dirty="0">
                          <a:latin typeface="Trade Gothic LT Std Cn"/>
                          <a:cs typeface="Trade Gothic LT Std Cn"/>
                        </a:rPr>
                        <a:t>GIVES BALM BODY </a:t>
                      </a:r>
                      <a:br>
                        <a:rPr lang="en-US" sz="1600" b="1" kern="0" spc="100" baseline="0" dirty="0">
                          <a:latin typeface="Trade Gothic LT Std Cn"/>
                          <a:cs typeface="Trade Gothic LT Std Cn"/>
                        </a:rPr>
                      </a:br>
                      <a:r>
                        <a:rPr lang="en-US" sz="1600" b="1" kern="0" spc="100" baseline="0" dirty="0">
                          <a:latin typeface="Trade Gothic LT Std Cn"/>
                          <a:cs typeface="Trade Gothic LT Std Cn"/>
                        </a:rPr>
                        <a:t>UNIFORMITY &amp; MALLEABILITY</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dirty="0">
                          <a:latin typeface="BentonSansCond Book"/>
                          <a:cs typeface="BentonSansCond Book"/>
                        </a:rPr>
                        <a:t>Organic </a:t>
                      </a:r>
                      <a:r>
                        <a:rPr lang="en-US" sz="1600" dirty="0" err="1">
                          <a:latin typeface="BentonSansCond Book"/>
                          <a:cs typeface="BentonSansCond Book"/>
                        </a:rPr>
                        <a:t>Cera</a:t>
                      </a:r>
                      <a:r>
                        <a:rPr lang="en-US" sz="1600" dirty="0">
                          <a:latin typeface="BentonSansCond Book"/>
                          <a:cs typeface="BentonSansCond Book"/>
                        </a:rPr>
                        <a:t> Alba (Beeswax)</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912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lnSpc>
                          <a:spcPts val="2000"/>
                        </a:lnSpc>
                      </a:pPr>
                      <a:r>
                        <a:rPr lang="en-US" sz="1600" b="1" kern="0" spc="100" baseline="0" dirty="0">
                          <a:latin typeface="Trade Gothic LT Std Cn"/>
                          <a:cs typeface="Trade Gothic LT Std Cn"/>
                        </a:rPr>
                        <a:t>SOFTENS &amp; MOISTURIZES</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dirty="0">
                          <a:latin typeface="BentonSansCond Book"/>
                          <a:cs typeface="BentonSansCond Book"/>
                        </a:rPr>
                        <a:t>Organic </a:t>
                      </a:r>
                      <a:r>
                        <a:rPr lang="en-US" sz="1600" dirty="0" err="1">
                          <a:latin typeface="BentonSansCond Book"/>
                          <a:cs typeface="BentonSansCond Book"/>
                        </a:rPr>
                        <a:t>Cocos</a:t>
                      </a:r>
                      <a:r>
                        <a:rPr lang="en-US" sz="1600" dirty="0">
                          <a:latin typeface="BentonSansCond Book"/>
                          <a:cs typeface="BentonSansCond Book"/>
                        </a:rPr>
                        <a:t> </a:t>
                      </a:r>
                      <a:r>
                        <a:rPr lang="en-US" sz="1600" dirty="0" err="1">
                          <a:latin typeface="BentonSansCond Book"/>
                          <a:cs typeface="BentonSansCond Book"/>
                        </a:rPr>
                        <a:t>Nucifera</a:t>
                      </a:r>
                      <a:r>
                        <a:rPr lang="en-US" sz="1600" dirty="0">
                          <a:latin typeface="BentonSansCond Book"/>
                          <a:cs typeface="BentonSansCond Book"/>
                        </a:rPr>
                        <a:t> (Coconut) Oil</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7912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lnSpc>
                          <a:spcPts val="2000"/>
                        </a:lnSpc>
                      </a:pPr>
                      <a:r>
                        <a:rPr lang="en-US" sz="1600" b="1" kern="0" spc="100" baseline="0" dirty="0">
                          <a:latin typeface="Trade Gothic LT Std Cn"/>
                          <a:cs typeface="Trade Gothic LT Std Cn"/>
                        </a:rPr>
                        <a:t>MAKES SKIN SILKY SMOOTH</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dirty="0">
                          <a:latin typeface="BentonSansCond Book"/>
                          <a:cs typeface="BentonSansCond Book"/>
                        </a:rPr>
                        <a:t>Organic </a:t>
                      </a:r>
                      <a:r>
                        <a:rPr lang="en-US" sz="1600" dirty="0" err="1">
                          <a:latin typeface="BentonSansCond Book"/>
                          <a:cs typeface="BentonSansCond Book"/>
                        </a:rPr>
                        <a:t>Olea</a:t>
                      </a:r>
                      <a:r>
                        <a:rPr lang="en-US" sz="1600" dirty="0">
                          <a:latin typeface="BentonSansCond Book"/>
                          <a:cs typeface="BentonSansCond Book"/>
                        </a:rPr>
                        <a:t> </a:t>
                      </a:r>
                      <a:r>
                        <a:rPr lang="en-US" sz="1600" dirty="0" err="1">
                          <a:latin typeface="BentonSansCond Book"/>
                          <a:cs typeface="BentonSansCond Book"/>
                        </a:rPr>
                        <a:t>Europaea</a:t>
                      </a:r>
                      <a:r>
                        <a:rPr lang="en-US" sz="1600" dirty="0">
                          <a:latin typeface="BentonSansCond Book"/>
                          <a:cs typeface="BentonSansCond Book"/>
                        </a:rPr>
                        <a:t> (Olive) Oil</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046">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lnSpc>
                          <a:spcPts val="2000"/>
                        </a:lnSpc>
                      </a:pPr>
                      <a:r>
                        <a:rPr lang="en-US" sz="1600" b="1" kern="0" spc="100" baseline="0" dirty="0">
                          <a:latin typeface="Trade Gothic LT Std Cn"/>
                          <a:cs typeface="Trade Gothic LT Std Cn"/>
                        </a:rPr>
                        <a:t>HELPS REPAIR SKIN &amp; </a:t>
                      </a:r>
                      <a:br>
                        <a:rPr lang="en-US" sz="1600" b="1" kern="0" spc="100" baseline="0" dirty="0">
                          <a:latin typeface="Trade Gothic LT Std Cn"/>
                          <a:cs typeface="Trade Gothic LT Std Cn"/>
                        </a:rPr>
                      </a:br>
                      <a:r>
                        <a:rPr lang="en-US" sz="1600" b="1" kern="0" spc="100" baseline="0" dirty="0">
                          <a:latin typeface="Trade Gothic LT Std Cn"/>
                          <a:cs typeface="Trade Gothic LT Std Cn"/>
                        </a:rPr>
                        <a:t>REDUCE INFLAMMATION</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dirty="0">
                          <a:latin typeface="BentonSansCond Book"/>
                          <a:cs typeface="BentonSansCond Book"/>
                        </a:rPr>
                        <a:t>Organic Cannabis Sativa (Hemp) Seed Oil</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7912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lnSpc>
                          <a:spcPts val="2000"/>
                        </a:lnSpc>
                      </a:pPr>
                      <a:r>
                        <a:rPr lang="en-US" sz="1600" b="1" kern="0" spc="100" baseline="0" dirty="0">
                          <a:latin typeface="Trade Gothic LT Std Cn"/>
                          <a:cs typeface="Trade Gothic LT Std Cn"/>
                        </a:rPr>
                        <a:t>ANTIOXIDANT</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dirty="0" err="1">
                          <a:latin typeface="BentonSansCond Book"/>
                          <a:cs typeface="BentonSansCond Book"/>
                        </a:rPr>
                        <a:t>Tocopherol</a:t>
                      </a:r>
                      <a:endParaRPr lang="en-US" sz="1600" dirty="0">
                        <a:latin typeface="BentonSansCond Book"/>
                        <a:cs typeface="BentonSansCond Book"/>
                      </a:endParaRP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831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5FDA07-92DA-034B-AAE4-C01782572A3A}"/>
              </a:ext>
            </a:extLst>
          </p:cNvPr>
          <p:cNvSpPr txBox="1"/>
          <p:nvPr/>
        </p:nvSpPr>
        <p:spPr>
          <a:xfrm>
            <a:off x="6125378" y="1226812"/>
            <a:ext cx="5730647" cy="4811574"/>
          </a:xfrm>
          <a:prstGeom prst="rect">
            <a:avLst/>
          </a:prstGeom>
          <a:noFill/>
        </p:spPr>
        <p:txBody>
          <a:bodyPr wrap="square" rtlCol="0" anchor="t">
            <a:spAutoFit/>
          </a:bodyPr>
          <a:lstStyle/>
          <a:p>
            <a:pPr marL="174625" indent="-165100">
              <a:lnSpc>
                <a:spcPts val="2400"/>
              </a:lnSpc>
              <a:spcBef>
                <a:spcPts val="800"/>
              </a:spcBef>
              <a:buFont typeface="Arial" panose="020B0604020202020204" pitchFamily="34" charset="0"/>
              <a:buChar char="•"/>
            </a:pPr>
            <a:r>
              <a:rPr lang="en-US" sz="2000" dirty="0"/>
              <a:t>Moisturize dry, chafed, or cracking skin</a:t>
            </a:r>
          </a:p>
          <a:p>
            <a:pPr marL="174625" indent="-165100">
              <a:lnSpc>
                <a:spcPts val="2400"/>
              </a:lnSpc>
              <a:spcBef>
                <a:spcPts val="800"/>
              </a:spcBef>
              <a:buFont typeface="Arial" panose="020B0604020202020204" pitchFamily="34" charset="0"/>
              <a:buChar char="•"/>
            </a:pPr>
            <a:r>
              <a:rPr lang="en-US" sz="2000" dirty="0"/>
              <a:t>Soften calloused heels &amp; elbows</a:t>
            </a:r>
          </a:p>
          <a:p>
            <a:pPr marL="174625" indent="-165100">
              <a:lnSpc>
                <a:spcPts val="2400"/>
              </a:lnSpc>
              <a:spcBef>
                <a:spcPts val="800"/>
              </a:spcBef>
              <a:buFont typeface="Arial" panose="020B0604020202020204" pitchFamily="34" charset="0"/>
              <a:buChar char="•"/>
            </a:pPr>
            <a:r>
              <a:rPr lang="en-US" sz="2000" dirty="0"/>
              <a:t>Relieve itchy skin</a:t>
            </a:r>
          </a:p>
          <a:p>
            <a:pPr marL="174625" indent="-165100">
              <a:lnSpc>
                <a:spcPts val="2400"/>
              </a:lnSpc>
              <a:spcBef>
                <a:spcPts val="800"/>
              </a:spcBef>
              <a:buFont typeface="Arial" panose="020B0604020202020204" pitchFamily="34" charset="0"/>
              <a:buChar char="•"/>
            </a:pPr>
            <a:r>
              <a:rPr lang="en-US" sz="2000" dirty="0"/>
              <a:t>Soothe stretching pregnant bellies</a:t>
            </a:r>
          </a:p>
          <a:p>
            <a:pPr marL="174625" indent="-165100">
              <a:lnSpc>
                <a:spcPts val="2400"/>
              </a:lnSpc>
              <a:spcBef>
                <a:spcPts val="800"/>
              </a:spcBef>
              <a:buFont typeface="Arial" panose="020B0604020202020204" pitchFamily="34" charset="0"/>
              <a:buChar char="•"/>
            </a:pPr>
            <a:r>
              <a:rPr lang="en-US" sz="2000" dirty="0"/>
              <a:t>Nourish under eyes </a:t>
            </a:r>
          </a:p>
          <a:p>
            <a:pPr marL="174625" indent="-165100">
              <a:lnSpc>
                <a:spcPts val="2400"/>
              </a:lnSpc>
              <a:spcBef>
                <a:spcPts val="800"/>
              </a:spcBef>
              <a:buFont typeface="Arial" panose="020B0604020202020204" pitchFamily="34" charset="0"/>
              <a:buChar char="•"/>
            </a:pPr>
            <a:r>
              <a:rPr lang="en-US" sz="2000" dirty="0"/>
              <a:t>Soften hard cuticles &amp; prevent hangnails</a:t>
            </a:r>
          </a:p>
          <a:p>
            <a:pPr marL="174625" indent="-165100">
              <a:lnSpc>
                <a:spcPts val="2400"/>
              </a:lnSpc>
              <a:spcBef>
                <a:spcPts val="800"/>
              </a:spcBef>
              <a:buFont typeface="Arial" panose="020B0604020202020204" pitchFamily="34" charset="0"/>
              <a:buChar char="•"/>
            </a:pPr>
            <a:r>
              <a:rPr lang="en-US" sz="2000" dirty="0"/>
              <a:t>Nourish brittle nails</a:t>
            </a:r>
          </a:p>
          <a:p>
            <a:pPr marL="174625" indent="-165100">
              <a:lnSpc>
                <a:spcPts val="2400"/>
              </a:lnSpc>
              <a:spcBef>
                <a:spcPts val="800"/>
              </a:spcBef>
              <a:buFont typeface="Arial" panose="020B0604020202020204" pitchFamily="34" charset="0"/>
              <a:buChar char="•"/>
            </a:pPr>
            <a:r>
              <a:rPr lang="en-US" sz="2000" dirty="0"/>
              <a:t>Heal recent tattoos &amp; brighten old tattoos</a:t>
            </a:r>
          </a:p>
          <a:p>
            <a:pPr marL="174625" indent="-165100">
              <a:lnSpc>
                <a:spcPts val="2400"/>
              </a:lnSpc>
              <a:spcBef>
                <a:spcPts val="800"/>
              </a:spcBef>
              <a:buFont typeface="Arial" panose="020B0604020202020204" pitchFamily="34" charset="0"/>
              <a:buChar char="•"/>
            </a:pPr>
            <a:r>
              <a:rPr lang="en-US" sz="2000" dirty="0"/>
              <a:t>Beard styling</a:t>
            </a:r>
          </a:p>
          <a:p>
            <a:pPr marL="174625" indent="-165100">
              <a:lnSpc>
                <a:spcPts val="2400"/>
              </a:lnSpc>
              <a:spcBef>
                <a:spcPts val="800"/>
              </a:spcBef>
              <a:buFont typeface="Arial" panose="020B0604020202020204" pitchFamily="34" charset="0"/>
              <a:buChar char="•"/>
            </a:pPr>
            <a:r>
              <a:rPr lang="en-US" sz="2000" dirty="0"/>
              <a:t>Massage </a:t>
            </a:r>
          </a:p>
          <a:p>
            <a:pPr marL="174625" indent="-165100">
              <a:lnSpc>
                <a:spcPts val="2400"/>
              </a:lnSpc>
              <a:spcBef>
                <a:spcPts val="800"/>
              </a:spcBef>
              <a:buFont typeface="Arial" panose="020B0604020202020204" pitchFamily="34" charset="0"/>
              <a:buChar char="•"/>
            </a:pPr>
            <a:r>
              <a:rPr lang="en-US" sz="2000" dirty="0"/>
              <a:t>Baby care: preventing diaper rash, soothe red crease lines, heal chapped chins &amp; cheeks</a:t>
            </a:r>
          </a:p>
        </p:txBody>
      </p:sp>
      <p:sp>
        <p:nvSpPr>
          <p:cNvPr id="6" name="TextBox 5">
            <a:extLst>
              <a:ext uri="{FF2B5EF4-FFF2-40B4-BE49-F238E27FC236}">
                <a16:creationId xmlns:a16="http://schemas.microsoft.com/office/drawing/2014/main" id="{75018239-51CD-DD4F-9E46-D5E060842CE3}"/>
              </a:ext>
            </a:extLst>
          </p:cNvPr>
          <p:cNvSpPr txBox="1"/>
          <p:nvPr/>
        </p:nvSpPr>
        <p:spPr>
          <a:xfrm>
            <a:off x="6125380" y="225020"/>
            <a:ext cx="5730646" cy="934102"/>
          </a:xfrm>
          <a:prstGeom prst="rect">
            <a:avLst/>
          </a:prstGeom>
          <a:noFill/>
        </p:spPr>
        <p:txBody>
          <a:bodyPr wrap="square" rtlCol="0" anchor="ctr">
            <a:spAutoFit/>
          </a:bodyPr>
          <a:lstStyle/>
          <a:p>
            <a:pPr>
              <a:lnSpc>
                <a:spcPts val="3400"/>
              </a:lnSpc>
            </a:pPr>
            <a:r>
              <a:rPr lang="en-US" sz="3000" b="1" spc="150" dirty="0">
                <a:latin typeface="+mj-lt"/>
              </a:rPr>
              <a:t>UNSCENTED</a:t>
            </a:r>
          </a:p>
          <a:p>
            <a:pPr>
              <a:lnSpc>
                <a:spcPts val="3400"/>
              </a:lnSpc>
            </a:pPr>
            <a:r>
              <a:rPr lang="en-US" sz="2400" dirty="0"/>
              <a:t>For chapped, dry or sensitive skin</a:t>
            </a:r>
          </a:p>
        </p:txBody>
      </p:sp>
      <p:pic>
        <p:nvPicPr>
          <p:cNvPr id="5" name="Picture 4">
            <a:extLst>
              <a:ext uri="{FF2B5EF4-FFF2-40B4-BE49-F238E27FC236}">
                <a16:creationId xmlns:a16="http://schemas.microsoft.com/office/drawing/2014/main" id="{738C89E3-BA56-FE4A-8E2F-74E3899C5A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541484" cy="6858000"/>
          </a:xfrm>
          <a:prstGeom prst="rect">
            <a:avLst/>
          </a:prstGeom>
        </p:spPr>
      </p:pic>
    </p:spTree>
    <p:extLst>
      <p:ext uri="{BB962C8B-B14F-4D97-AF65-F5344CB8AC3E}">
        <p14:creationId xmlns:p14="http://schemas.microsoft.com/office/powerpoint/2010/main" val="52649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03F414-E755-774F-8A03-ECF2A828DC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627" y="1383631"/>
            <a:ext cx="4340887" cy="4114800"/>
          </a:xfrm>
          <a:prstGeom prst="rect">
            <a:avLst/>
          </a:prstGeom>
        </p:spPr>
      </p:pic>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Arnica-menthol Organic Magic Balm</a:t>
            </a:r>
          </a:p>
        </p:txBody>
      </p:sp>
      <p:sp>
        <p:nvSpPr>
          <p:cNvPr id="13" name="Text Placeholder 7">
            <a:extLst>
              <a:ext uri="{FF2B5EF4-FFF2-40B4-BE49-F238E27FC236}">
                <a16:creationId xmlns:a16="http://schemas.microsoft.com/office/drawing/2014/main" id="{B1E63C42-BEFF-0C4D-9627-B50D6D1D3943}"/>
              </a:ext>
            </a:extLst>
          </p:cNvPr>
          <p:cNvSpPr txBox="1">
            <a:spLocks/>
          </p:cNvSpPr>
          <p:nvPr/>
        </p:nvSpPr>
        <p:spPr>
          <a:xfrm>
            <a:off x="4784749" y="1481919"/>
            <a:ext cx="6022283" cy="2286000"/>
          </a:xfrm>
          <a:prstGeom prst="rect">
            <a:avLst/>
          </a:prstGeom>
        </p:spPr>
        <p:txBody>
          <a:bodyPr vert="horz" lIns="91440" tIns="45720" rIns="91440" bIns="45720" rtlCol="0">
            <a:noAutofit/>
          </a:bodyPr>
          <a:lstStyle>
            <a:lvl1pPr marL="0" indent="0" algn="l" defTabSz="685783" rtl="0" eaLnBrk="1" latinLnBrk="0" hangingPunct="1">
              <a:lnSpc>
                <a:spcPct val="90000"/>
              </a:lnSpc>
              <a:spcBef>
                <a:spcPts val="750"/>
              </a:spcBef>
              <a:buClr>
                <a:schemeClr val="tx1"/>
              </a:buClr>
              <a:buSzPct val="80000"/>
              <a:buFont typeface="Arial" panose="020B0604020202020204" pitchFamily="34" charset="0"/>
              <a:buNone/>
              <a:defRPr sz="1800" kern="1200" baseline="0">
                <a:solidFill>
                  <a:srgbClr val="00358E"/>
                </a:solidFill>
                <a:latin typeface="BentonSansCond Book" panose="02000406020000020004" pitchFamily="50" charset="0"/>
                <a:ea typeface="+mn-ea"/>
                <a:cs typeface="+mn-cs"/>
              </a:defRPr>
            </a:lvl1pPr>
            <a:lvl2pPr marL="514337"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171450" marR="0" lvl="0" indent="-171450" algn="l" defTabSz="685783" rtl="0" eaLnBrk="1" fontAlgn="auto" latinLnBrk="0" hangingPunct="1">
              <a:lnSpc>
                <a:spcPts val="2200"/>
              </a:lnSpc>
              <a:spcBef>
                <a:spcPts val="75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Helps cool and soothe sore muscles &amp; achy joints.</a:t>
            </a:r>
          </a:p>
          <a:p>
            <a:pPr marL="171450" marR="0" lvl="0" indent="-171450" algn="l" defTabSz="685783" rtl="0" eaLnBrk="1" fontAlgn="auto" latinLnBrk="0" hangingPunct="1">
              <a:lnSpc>
                <a:spcPts val="2200"/>
              </a:lnSpc>
              <a:spcBef>
                <a:spcPts val="75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Potent blend of arnica, camphor and menthol oils!</a:t>
            </a:r>
          </a:p>
          <a:p>
            <a:pPr marL="171450" marR="0" lvl="0" indent="-171450" algn="l" defTabSz="685783" rtl="0" eaLnBrk="1" fontAlgn="auto" latinLnBrk="0" hangingPunct="1">
              <a:lnSpc>
                <a:spcPts val="2200"/>
              </a:lnSpc>
              <a:spcBef>
                <a:spcPts val="75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Supports clear breathing and open sinuses!</a:t>
            </a:r>
          </a:p>
          <a:p>
            <a:pPr marL="171450" marR="0" lvl="0" indent="-171450" algn="l" defTabSz="685783" rtl="0" eaLnBrk="1" fontAlgn="auto" latinLnBrk="0" hangingPunct="1">
              <a:lnSpc>
                <a:spcPts val="2200"/>
              </a:lnSpc>
              <a:spcBef>
                <a:spcPts val="75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Made from nourishing blend of organic beeswax and organic olive, avocado, coconut, jojoba and hemp seed oils.</a:t>
            </a:r>
          </a:p>
          <a:p>
            <a:pPr marL="171450" indent="-171450">
              <a:lnSpc>
                <a:spcPts val="2200"/>
              </a:lnSpc>
              <a:buClr>
                <a:srgbClr val="00358E"/>
              </a:buClr>
              <a:buFont typeface="Arial"/>
              <a:buChar char="•"/>
              <a:defRPr/>
            </a:pPr>
            <a:r>
              <a:rPr lang="en-US" dirty="0"/>
              <a:t>Now made with U.S.-grown hemp seed oil!</a:t>
            </a:r>
            <a:endPar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endParaRPr>
          </a:p>
          <a:p>
            <a:pPr marL="171450" marR="0" lvl="0" indent="-171450" algn="l" defTabSz="685783" rtl="0" eaLnBrk="1" fontAlgn="auto" latinLnBrk="0" hangingPunct="1">
              <a:lnSpc>
                <a:spcPts val="2200"/>
              </a:lnSpc>
              <a:spcBef>
                <a:spcPts val="75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No synthetic ingredients—none!</a:t>
            </a:r>
          </a:p>
          <a:p>
            <a:pPr marL="171450" marR="0" lvl="0" indent="-171450" algn="l" defTabSz="685783" rtl="0" eaLnBrk="1" fontAlgn="auto" latinLnBrk="0" hangingPunct="1">
              <a:lnSpc>
                <a:spcPts val="2200"/>
              </a:lnSpc>
              <a:spcBef>
                <a:spcPts val="750"/>
              </a:spcBef>
              <a:spcAft>
                <a:spcPts val="0"/>
              </a:spcAft>
              <a:buClr>
                <a:srgbClr val="00358E"/>
              </a:buClr>
              <a:buSzPct val="80000"/>
              <a:buFont typeface="Arial"/>
              <a:buChar char="•"/>
              <a:tabLst/>
              <a:defRPr/>
            </a:pPr>
            <a:r>
              <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Massage gently into sore muscles—arms, legs, chest and back</a:t>
            </a:r>
          </a:p>
        </p:txBody>
      </p:sp>
      <p:sp>
        <p:nvSpPr>
          <p:cNvPr id="14" name="TextBox 13">
            <a:extLst>
              <a:ext uri="{FF2B5EF4-FFF2-40B4-BE49-F238E27FC236}">
                <a16:creationId xmlns:a16="http://schemas.microsoft.com/office/drawing/2014/main" id="{287E6674-2A9E-F946-BBCD-CDB13BE4AE18}"/>
              </a:ext>
            </a:extLst>
          </p:cNvPr>
          <p:cNvSpPr txBox="1"/>
          <p:nvPr/>
        </p:nvSpPr>
        <p:spPr bwMode="auto">
          <a:xfrm>
            <a:off x="4784748" y="4576901"/>
            <a:ext cx="6022284" cy="143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lnSpc>
                <a:spcPts val="1750"/>
              </a:lnSpc>
            </a:pPr>
            <a:r>
              <a:rPr lang="en-US" sz="1400" dirty="0">
                <a:solidFill>
                  <a:srgbClr val="00358E"/>
                </a:solidFill>
                <a:cs typeface="BentonSansCond Book"/>
              </a:rPr>
              <a:t>Ingredients: Organic Avocado Oil, Organic Coconut Oil*, Organic Beeswax, Organic Mentha Arvensis (Peppermint Oil), Organic Olive Oil*, Organic Camphor Oil, Organic Menthol Crystals, Organic Jojoba Oil, Organic Hemp Seed Oil, Organic Arnica Oil, Organic Mentha Piperita (Peppermint) Oil, Tocopherol</a:t>
            </a:r>
          </a:p>
          <a:p>
            <a:pPr>
              <a:lnSpc>
                <a:spcPts val="1400"/>
              </a:lnSpc>
              <a:spcBef>
                <a:spcPts val="600"/>
              </a:spcBef>
            </a:pPr>
            <a:r>
              <a:rPr lang="en-US" sz="1000" kern="1000" spc="100" baseline="30000" dirty="0">
                <a:solidFill>
                  <a:srgbClr val="00358E"/>
                </a:solidFill>
                <a:latin typeface="Trade Gothic LT Std Cn"/>
                <a:cs typeface="Trade Gothic LT Std Cn"/>
              </a:rPr>
              <a:t>*</a:t>
            </a:r>
            <a:r>
              <a:rPr lang="en-US" sz="1000" b="1" kern="1000" spc="100" dirty="0">
                <a:solidFill>
                  <a:srgbClr val="00358E"/>
                </a:solidFill>
                <a:latin typeface="Trade Gothic LT Std Cn"/>
                <a:cs typeface="Trade Gothic LT Std Cn"/>
              </a:rPr>
              <a:t>CERTIFIED FAIR TRADE INGREDIENTS</a:t>
            </a:r>
          </a:p>
          <a:p>
            <a:pPr>
              <a:lnSpc>
                <a:spcPts val="1400"/>
              </a:lnSpc>
            </a:pPr>
            <a:r>
              <a:rPr lang="en-US" sz="1000" dirty="0">
                <a:solidFill>
                  <a:srgbClr val="00358E"/>
                </a:solidFill>
                <a:cs typeface="BentonSansCond Book"/>
              </a:rPr>
              <a:t>Made with U.S.-grown hemp seed oil! Packaged in 100% recyclable tins.</a:t>
            </a:r>
            <a:endParaRPr lang="en-US" sz="1000" kern="1000" spc="70" dirty="0">
              <a:solidFill>
                <a:srgbClr val="00358E"/>
              </a:solidFill>
              <a:cs typeface="BentonSansCond Book"/>
            </a:endParaRPr>
          </a:p>
        </p:txBody>
      </p:sp>
    </p:spTree>
    <p:extLst>
      <p:ext uri="{BB962C8B-B14F-4D97-AF65-F5344CB8AC3E}">
        <p14:creationId xmlns:p14="http://schemas.microsoft.com/office/powerpoint/2010/main" val="1543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1AF735-D1A4-E440-BFFE-5DB9268F8B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27" y="1383631"/>
            <a:ext cx="4340887" cy="4114800"/>
          </a:xfrm>
          <a:prstGeom prst="rect">
            <a:avLst/>
          </a:prstGeom>
        </p:spPr>
      </p:pic>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EVERY INGREDIENT HAS AN IMPORTANT FUNCTION</a:t>
            </a:r>
          </a:p>
        </p:txBody>
      </p:sp>
      <p:graphicFrame>
        <p:nvGraphicFramePr>
          <p:cNvPr id="7" name="Table 6">
            <a:extLst>
              <a:ext uri="{FF2B5EF4-FFF2-40B4-BE49-F238E27FC236}">
                <a16:creationId xmlns:a16="http://schemas.microsoft.com/office/drawing/2014/main" id="{21A36580-E884-2945-8C27-E2CE6B59D67E}"/>
              </a:ext>
            </a:extLst>
          </p:cNvPr>
          <p:cNvGraphicFramePr>
            <a:graphicFrameLocks noGrp="1"/>
          </p:cNvGraphicFramePr>
          <p:nvPr>
            <p:extLst>
              <p:ext uri="{D42A27DB-BD31-4B8C-83A1-F6EECF244321}">
                <p14:modId xmlns:p14="http://schemas.microsoft.com/office/powerpoint/2010/main" val="1255171917"/>
              </p:ext>
            </p:extLst>
          </p:nvPr>
        </p:nvGraphicFramePr>
        <p:xfrm>
          <a:off x="4411867" y="1002891"/>
          <a:ext cx="7114649" cy="5486400"/>
        </p:xfrm>
        <a:graphic>
          <a:graphicData uri="http://schemas.openxmlformats.org/drawingml/2006/table">
            <a:tbl>
              <a:tblPr firstRow="1" bandRow="1"/>
              <a:tblGrid>
                <a:gridCol w="3517287">
                  <a:extLst>
                    <a:ext uri="{9D8B030D-6E8A-4147-A177-3AD203B41FA5}">
                      <a16:colId xmlns:a16="http://schemas.microsoft.com/office/drawing/2014/main" val="20000"/>
                    </a:ext>
                  </a:extLst>
                </a:gridCol>
                <a:gridCol w="3597362">
                  <a:extLst>
                    <a:ext uri="{9D8B030D-6E8A-4147-A177-3AD203B41FA5}">
                      <a16:colId xmlns:a16="http://schemas.microsoft.com/office/drawing/2014/main" val="20001"/>
                    </a:ext>
                  </a:extLst>
                </a:gridCol>
              </a:tblGrid>
              <a:tr h="411480">
                <a:tc>
                  <a:txBody>
                    <a:bodyPr/>
                    <a:lstStyle>
                      <a:lvl1pPr marL="0" algn="l" defTabSz="685783" rtl="0" eaLnBrk="1" latinLnBrk="0" hangingPunct="1">
                        <a:defRPr sz="1350" b="1" kern="1200">
                          <a:solidFill>
                            <a:schemeClr val="lt1"/>
                          </a:solidFill>
                          <a:latin typeface="BentonSansCond Book"/>
                        </a:defRPr>
                      </a:lvl1pPr>
                      <a:lvl2pPr marL="342892" algn="l" defTabSz="685783" rtl="0" eaLnBrk="1" latinLnBrk="0" hangingPunct="1">
                        <a:defRPr sz="1350" b="1" kern="1200">
                          <a:solidFill>
                            <a:schemeClr val="lt1"/>
                          </a:solidFill>
                          <a:latin typeface="BentonSansCond Book"/>
                        </a:defRPr>
                      </a:lvl2pPr>
                      <a:lvl3pPr marL="685783" algn="l" defTabSz="685783" rtl="0" eaLnBrk="1" latinLnBrk="0" hangingPunct="1">
                        <a:defRPr sz="1350" b="1" kern="1200">
                          <a:solidFill>
                            <a:schemeClr val="lt1"/>
                          </a:solidFill>
                          <a:latin typeface="BentonSansCond Book"/>
                        </a:defRPr>
                      </a:lvl3pPr>
                      <a:lvl4pPr marL="1028675" algn="l" defTabSz="685783" rtl="0" eaLnBrk="1" latinLnBrk="0" hangingPunct="1">
                        <a:defRPr sz="1350" b="1" kern="1200">
                          <a:solidFill>
                            <a:schemeClr val="lt1"/>
                          </a:solidFill>
                          <a:latin typeface="BentonSansCond Book"/>
                        </a:defRPr>
                      </a:lvl4pPr>
                      <a:lvl5pPr marL="1371566" algn="l" defTabSz="685783" rtl="0" eaLnBrk="1" latinLnBrk="0" hangingPunct="1">
                        <a:defRPr sz="1350" b="1" kern="1200">
                          <a:solidFill>
                            <a:schemeClr val="lt1"/>
                          </a:solidFill>
                          <a:latin typeface="BentonSansCond Book"/>
                        </a:defRPr>
                      </a:lvl5pPr>
                      <a:lvl6pPr marL="1714457" algn="l" defTabSz="685783" rtl="0" eaLnBrk="1" latinLnBrk="0" hangingPunct="1">
                        <a:defRPr sz="1350" b="1" kern="1200">
                          <a:solidFill>
                            <a:schemeClr val="lt1"/>
                          </a:solidFill>
                          <a:latin typeface="BentonSansCond Book"/>
                        </a:defRPr>
                      </a:lvl6pPr>
                      <a:lvl7pPr marL="2057348" algn="l" defTabSz="685783" rtl="0" eaLnBrk="1" latinLnBrk="0" hangingPunct="1">
                        <a:defRPr sz="1350" b="1" kern="1200">
                          <a:solidFill>
                            <a:schemeClr val="lt1"/>
                          </a:solidFill>
                          <a:latin typeface="BentonSansCond Book"/>
                        </a:defRPr>
                      </a:lvl7pPr>
                      <a:lvl8pPr marL="2400240" algn="l" defTabSz="685783" rtl="0" eaLnBrk="1" latinLnBrk="0" hangingPunct="1">
                        <a:defRPr sz="1350" b="1" kern="1200">
                          <a:solidFill>
                            <a:schemeClr val="lt1"/>
                          </a:solidFill>
                          <a:latin typeface="BentonSansCond Book"/>
                        </a:defRPr>
                      </a:lvl8pPr>
                      <a:lvl9pPr marL="2743132" algn="l" defTabSz="685783" rtl="0" eaLnBrk="1" latinLnBrk="0" hangingPunct="1">
                        <a:defRPr sz="1350" b="1" kern="1200">
                          <a:solidFill>
                            <a:schemeClr val="lt1"/>
                          </a:solidFill>
                          <a:latin typeface="BentonSansCond Book"/>
                        </a:defRPr>
                      </a:lvl9pPr>
                    </a:lstStyle>
                    <a:p>
                      <a:pPr algn="ctr">
                        <a:lnSpc>
                          <a:spcPts val="1800"/>
                        </a:lnSpc>
                      </a:pPr>
                      <a:r>
                        <a:rPr lang="en-US" sz="1400" b="1" spc="80" baseline="0" dirty="0">
                          <a:solidFill>
                            <a:srgbClr val="2E508D"/>
                          </a:solidFill>
                          <a:latin typeface="Trade Gothic LT Std Cn"/>
                          <a:cs typeface="Trade Gothic LT Std Cn"/>
                        </a:rPr>
                        <a:t>BENEFIT</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190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b="1" kern="1200">
                          <a:solidFill>
                            <a:schemeClr val="lt1"/>
                          </a:solidFill>
                          <a:latin typeface="BentonSansCond Book"/>
                        </a:defRPr>
                      </a:lvl1pPr>
                      <a:lvl2pPr marL="342892" algn="l" defTabSz="685783" rtl="0" eaLnBrk="1" latinLnBrk="0" hangingPunct="1">
                        <a:defRPr sz="1350" b="1" kern="1200">
                          <a:solidFill>
                            <a:schemeClr val="lt1"/>
                          </a:solidFill>
                          <a:latin typeface="BentonSansCond Book"/>
                        </a:defRPr>
                      </a:lvl2pPr>
                      <a:lvl3pPr marL="685783" algn="l" defTabSz="685783" rtl="0" eaLnBrk="1" latinLnBrk="0" hangingPunct="1">
                        <a:defRPr sz="1350" b="1" kern="1200">
                          <a:solidFill>
                            <a:schemeClr val="lt1"/>
                          </a:solidFill>
                          <a:latin typeface="BentonSansCond Book"/>
                        </a:defRPr>
                      </a:lvl3pPr>
                      <a:lvl4pPr marL="1028675" algn="l" defTabSz="685783" rtl="0" eaLnBrk="1" latinLnBrk="0" hangingPunct="1">
                        <a:defRPr sz="1350" b="1" kern="1200">
                          <a:solidFill>
                            <a:schemeClr val="lt1"/>
                          </a:solidFill>
                          <a:latin typeface="BentonSansCond Book"/>
                        </a:defRPr>
                      </a:lvl4pPr>
                      <a:lvl5pPr marL="1371566" algn="l" defTabSz="685783" rtl="0" eaLnBrk="1" latinLnBrk="0" hangingPunct="1">
                        <a:defRPr sz="1350" b="1" kern="1200">
                          <a:solidFill>
                            <a:schemeClr val="lt1"/>
                          </a:solidFill>
                          <a:latin typeface="BentonSansCond Book"/>
                        </a:defRPr>
                      </a:lvl5pPr>
                      <a:lvl6pPr marL="1714457" algn="l" defTabSz="685783" rtl="0" eaLnBrk="1" latinLnBrk="0" hangingPunct="1">
                        <a:defRPr sz="1350" b="1" kern="1200">
                          <a:solidFill>
                            <a:schemeClr val="lt1"/>
                          </a:solidFill>
                          <a:latin typeface="BentonSansCond Book"/>
                        </a:defRPr>
                      </a:lvl6pPr>
                      <a:lvl7pPr marL="2057348" algn="l" defTabSz="685783" rtl="0" eaLnBrk="1" latinLnBrk="0" hangingPunct="1">
                        <a:defRPr sz="1350" b="1" kern="1200">
                          <a:solidFill>
                            <a:schemeClr val="lt1"/>
                          </a:solidFill>
                          <a:latin typeface="BentonSansCond Book"/>
                        </a:defRPr>
                      </a:lvl7pPr>
                      <a:lvl8pPr marL="2400240" algn="l" defTabSz="685783" rtl="0" eaLnBrk="1" latinLnBrk="0" hangingPunct="1">
                        <a:defRPr sz="1350" b="1" kern="1200">
                          <a:solidFill>
                            <a:schemeClr val="lt1"/>
                          </a:solidFill>
                          <a:latin typeface="BentonSansCond Book"/>
                        </a:defRPr>
                      </a:lvl8pPr>
                      <a:lvl9pPr marL="2743132" algn="l" defTabSz="685783" rtl="0" eaLnBrk="1" latinLnBrk="0" hangingPunct="1">
                        <a:defRPr sz="1350" b="1" kern="1200">
                          <a:solidFill>
                            <a:schemeClr val="lt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b="1" spc="80" baseline="0" dirty="0">
                          <a:solidFill>
                            <a:srgbClr val="2E508D"/>
                          </a:solidFill>
                          <a:latin typeface="Trade Gothic LT Std Cn"/>
                          <a:cs typeface="Trade Gothic LT Std Cn"/>
                        </a:rPr>
                        <a:t>ARNICA-MENTHOL BALM</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148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b="1" kern="0" spc="80" baseline="0" dirty="0">
                          <a:latin typeface="Trade Gothic LT Std Cn"/>
                          <a:cs typeface="Trade Gothic LT Std Cn"/>
                        </a:rPr>
                        <a:t>MAKES SKIN SUPPLE</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dirty="0">
                          <a:latin typeface="BentonSansCond Book"/>
                          <a:cs typeface="BentonSansCond Book"/>
                        </a:rPr>
                        <a:t>Organic </a:t>
                      </a:r>
                      <a:r>
                        <a:rPr lang="en-US" sz="1400" dirty="0" err="1">
                          <a:latin typeface="BentonSansCond Book"/>
                          <a:cs typeface="BentonSansCond Book"/>
                        </a:rPr>
                        <a:t>Persea</a:t>
                      </a:r>
                      <a:r>
                        <a:rPr lang="en-US" sz="1400" dirty="0">
                          <a:latin typeface="BentonSansCond Book"/>
                          <a:cs typeface="BentonSansCond Book"/>
                        </a:rPr>
                        <a:t> </a:t>
                      </a:r>
                      <a:r>
                        <a:rPr lang="en-US" sz="1400" dirty="0" err="1">
                          <a:latin typeface="BentonSansCond Book"/>
                          <a:cs typeface="BentonSansCond Book"/>
                        </a:rPr>
                        <a:t>Gratissima</a:t>
                      </a:r>
                      <a:r>
                        <a:rPr lang="en-US" sz="1400" dirty="0">
                          <a:latin typeface="BentonSansCond Book"/>
                          <a:cs typeface="BentonSansCond Book"/>
                        </a:rPr>
                        <a:t> (Avocado) Oil</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148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b="1" kern="0" spc="80" baseline="0" dirty="0">
                          <a:latin typeface="Trade Gothic LT Std Cn"/>
                          <a:cs typeface="Trade Gothic LT Std Cn"/>
                        </a:rPr>
                        <a:t>SOFTENS &amp; MOISTURIZES</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dirty="0">
                          <a:latin typeface="BentonSansCond Book"/>
                          <a:cs typeface="BentonSansCond Book"/>
                        </a:rPr>
                        <a:t>Organic </a:t>
                      </a:r>
                      <a:r>
                        <a:rPr lang="en-US" sz="1400" dirty="0" err="1">
                          <a:latin typeface="BentonSansCond Book"/>
                          <a:cs typeface="BentonSansCond Book"/>
                        </a:rPr>
                        <a:t>Cocos</a:t>
                      </a:r>
                      <a:r>
                        <a:rPr lang="en-US" sz="1400" dirty="0">
                          <a:latin typeface="BentonSansCond Book"/>
                          <a:cs typeface="BentonSansCond Book"/>
                        </a:rPr>
                        <a:t> </a:t>
                      </a:r>
                      <a:r>
                        <a:rPr lang="en-US" sz="1400" dirty="0" err="1">
                          <a:latin typeface="BentonSansCond Book"/>
                          <a:cs typeface="BentonSansCond Book"/>
                        </a:rPr>
                        <a:t>Nucifera</a:t>
                      </a:r>
                      <a:r>
                        <a:rPr lang="en-US" sz="1400" dirty="0">
                          <a:latin typeface="BentonSansCond Book"/>
                          <a:cs typeface="BentonSansCond Book"/>
                        </a:rPr>
                        <a:t> (Coconut) Oil</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436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b="1" kern="0" spc="80" baseline="0" dirty="0">
                          <a:latin typeface="Trade Gothic LT Std Cn"/>
                          <a:cs typeface="Trade Gothic LT Std Cn"/>
                        </a:rPr>
                        <a:t>GIVES BALM BODY </a:t>
                      </a:r>
                      <a:br>
                        <a:rPr lang="en-US" sz="1400" b="1" kern="0" spc="80" baseline="0" dirty="0">
                          <a:latin typeface="Trade Gothic LT Std Cn"/>
                          <a:cs typeface="Trade Gothic LT Std Cn"/>
                        </a:rPr>
                      </a:br>
                      <a:r>
                        <a:rPr lang="en-US" sz="1400" b="1" kern="0" spc="80" baseline="0" dirty="0">
                          <a:latin typeface="Trade Gothic LT Std Cn"/>
                          <a:cs typeface="Trade Gothic LT Std Cn"/>
                        </a:rPr>
                        <a:t>UNIFORMITY &amp; MALLEABILITY</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dirty="0">
                          <a:latin typeface="BentonSansCond Book"/>
                          <a:cs typeface="BentonSansCond Book"/>
                        </a:rPr>
                        <a:t>Organic </a:t>
                      </a:r>
                      <a:r>
                        <a:rPr lang="en-US" sz="1400" dirty="0" err="1">
                          <a:latin typeface="BentonSansCond Book"/>
                          <a:cs typeface="BentonSansCond Book"/>
                        </a:rPr>
                        <a:t>Cera</a:t>
                      </a:r>
                      <a:r>
                        <a:rPr lang="en-US" sz="1400" dirty="0">
                          <a:latin typeface="BentonSansCond Book"/>
                          <a:cs typeface="BentonSansCond Book"/>
                        </a:rPr>
                        <a:t> Alba (Beeswax)</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436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b="1" kern="0" spc="80" baseline="0" dirty="0">
                          <a:latin typeface="Trade Gothic LT Std Cn"/>
                          <a:cs typeface="Trade Gothic LT Std Cn"/>
                        </a:rPr>
                        <a:t>COOLS &amp; STIMULATES SKIN</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dirty="0">
                          <a:latin typeface="BentonSansCond Book"/>
                          <a:cs typeface="BentonSansCond Book"/>
                        </a:rPr>
                        <a:t>Organic </a:t>
                      </a:r>
                      <a:r>
                        <a:rPr lang="en-US" sz="1400" dirty="0" err="1">
                          <a:latin typeface="BentonSansCond Book"/>
                          <a:cs typeface="BentonSansCond Book"/>
                        </a:rPr>
                        <a:t>Mentha</a:t>
                      </a:r>
                      <a:r>
                        <a:rPr lang="en-US" sz="1400" dirty="0">
                          <a:latin typeface="BentonSansCond Book"/>
                          <a:cs typeface="BentonSansCond Book"/>
                        </a:rPr>
                        <a:t> </a:t>
                      </a:r>
                      <a:r>
                        <a:rPr lang="en-US" sz="1400" dirty="0" err="1">
                          <a:latin typeface="BentonSansCond Book"/>
                          <a:cs typeface="BentonSansCond Book"/>
                        </a:rPr>
                        <a:t>Arvensis</a:t>
                      </a:r>
                      <a:r>
                        <a:rPr lang="en-US" sz="1400" dirty="0">
                          <a:latin typeface="BentonSansCond Book"/>
                          <a:cs typeface="BentonSansCond Book"/>
                        </a:rPr>
                        <a:t> (Peppermint) Oil</a:t>
                      </a:r>
                      <a:br>
                        <a:rPr lang="en-US" sz="1400" dirty="0">
                          <a:latin typeface="BentonSansCond Book"/>
                          <a:cs typeface="BentonSansCond Book"/>
                        </a:rPr>
                      </a:br>
                      <a:r>
                        <a:rPr lang="en-US" sz="1400" dirty="0">
                          <a:latin typeface="BentonSansCond Book"/>
                          <a:cs typeface="BentonSansCond Book"/>
                        </a:rPr>
                        <a:t>Organic</a:t>
                      </a:r>
                      <a:r>
                        <a:rPr lang="en-US" sz="1400" baseline="0" dirty="0">
                          <a:latin typeface="BentonSansCond Book"/>
                          <a:cs typeface="BentonSansCond Book"/>
                        </a:rPr>
                        <a:t> </a:t>
                      </a:r>
                      <a:r>
                        <a:rPr lang="en-US" sz="1400" baseline="0" dirty="0" err="1">
                          <a:latin typeface="BentonSansCond Book"/>
                          <a:cs typeface="BentonSansCond Book"/>
                        </a:rPr>
                        <a:t>Mentha</a:t>
                      </a:r>
                      <a:r>
                        <a:rPr lang="en-US" sz="1400" baseline="0" dirty="0">
                          <a:latin typeface="BentonSansCond Book"/>
                          <a:cs typeface="BentonSansCond Book"/>
                        </a:rPr>
                        <a:t> </a:t>
                      </a:r>
                      <a:r>
                        <a:rPr lang="en-US" sz="1400" baseline="0" dirty="0" err="1">
                          <a:latin typeface="BentonSansCond Book"/>
                          <a:cs typeface="BentonSansCond Book"/>
                        </a:rPr>
                        <a:t>Piperita</a:t>
                      </a:r>
                      <a:r>
                        <a:rPr lang="en-US" sz="1400" baseline="0" dirty="0">
                          <a:latin typeface="BentonSansCond Book"/>
                          <a:cs typeface="BentonSansCond Book"/>
                        </a:rPr>
                        <a:t> (Peppermint) Oil</a:t>
                      </a:r>
                      <a:endParaRPr lang="en-US" sz="1400" dirty="0">
                        <a:latin typeface="BentonSansCond Book"/>
                        <a:cs typeface="BentonSansCond Book"/>
                      </a:endParaRP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148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b="1" kern="0" spc="80" baseline="0" dirty="0">
                          <a:latin typeface="Trade Gothic LT Std Cn"/>
                          <a:cs typeface="Trade Gothic LT Std Cn"/>
                        </a:rPr>
                        <a:t>MAKES SKIN SILKY SMOOTH</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dirty="0">
                          <a:latin typeface="BentonSansCond Book"/>
                          <a:cs typeface="BentonSansCond Book"/>
                        </a:rPr>
                        <a:t>Organic </a:t>
                      </a:r>
                      <a:r>
                        <a:rPr lang="en-US" sz="1400" dirty="0" err="1">
                          <a:latin typeface="BentonSansCond Book"/>
                          <a:cs typeface="BentonSansCond Book"/>
                        </a:rPr>
                        <a:t>Olea</a:t>
                      </a:r>
                      <a:r>
                        <a:rPr lang="en-US" sz="1400" dirty="0">
                          <a:latin typeface="BentonSansCond Book"/>
                          <a:cs typeface="BentonSansCond Book"/>
                        </a:rPr>
                        <a:t> </a:t>
                      </a:r>
                      <a:r>
                        <a:rPr lang="en-US" sz="1400" dirty="0" err="1">
                          <a:latin typeface="BentonSansCond Book"/>
                          <a:cs typeface="BentonSansCond Book"/>
                        </a:rPr>
                        <a:t>Europaea</a:t>
                      </a:r>
                      <a:r>
                        <a:rPr lang="en-US" sz="1400" dirty="0">
                          <a:latin typeface="BentonSansCond Book"/>
                          <a:cs typeface="BentonSansCond Book"/>
                        </a:rPr>
                        <a:t> (Olive) Oil</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148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b="1" kern="0" spc="80" baseline="0" dirty="0">
                          <a:latin typeface="Trade Gothic LT Std Cn"/>
                          <a:cs typeface="Trade Gothic LT Std Cn"/>
                        </a:rPr>
                        <a:t>COOLS &amp; SOOTHES ACHING JOINTS &amp; MUSCLES</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dirty="0">
                          <a:latin typeface="BentonSansCond Book"/>
                          <a:cs typeface="BentonSansCond Book"/>
                        </a:rPr>
                        <a:t>Organic </a:t>
                      </a:r>
                      <a:r>
                        <a:rPr lang="en-US" sz="1400" dirty="0" err="1">
                          <a:latin typeface="BentonSansCond Book"/>
                          <a:cs typeface="BentonSansCond Book"/>
                        </a:rPr>
                        <a:t>Cinnamomum</a:t>
                      </a:r>
                      <a:r>
                        <a:rPr lang="en-US" sz="1400" dirty="0">
                          <a:latin typeface="BentonSansCond Book"/>
                          <a:cs typeface="BentonSansCond Book"/>
                        </a:rPr>
                        <a:t> (Camphor) Oil</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148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b="1" kern="0" spc="80" baseline="0" dirty="0">
                          <a:latin typeface="Trade Gothic LT Std Cn"/>
                          <a:cs typeface="Trade Gothic LT Std Cn"/>
                        </a:rPr>
                        <a:t>MINTY SCENT &amp; STIMULATING AROMA</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dirty="0">
                          <a:latin typeface="BentonSansCond Book"/>
                          <a:cs typeface="BentonSansCond Book"/>
                        </a:rPr>
                        <a:t>Organic </a:t>
                      </a:r>
                      <a:r>
                        <a:rPr lang="en-US" sz="1400" dirty="0" err="1">
                          <a:latin typeface="BentonSansCond Book"/>
                          <a:cs typeface="BentonSansCond Book"/>
                        </a:rPr>
                        <a:t>Mentha</a:t>
                      </a:r>
                      <a:r>
                        <a:rPr lang="en-US" sz="1400" dirty="0">
                          <a:latin typeface="BentonSansCond Book"/>
                          <a:cs typeface="BentonSansCond Book"/>
                        </a:rPr>
                        <a:t> </a:t>
                      </a:r>
                      <a:r>
                        <a:rPr lang="en-US" sz="1400" dirty="0" err="1">
                          <a:latin typeface="BentonSansCond Book"/>
                          <a:cs typeface="BentonSansCond Book"/>
                        </a:rPr>
                        <a:t>Arvensis</a:t>
                      </a:r>
                      <a:r>
                        <a:rPr lang="en-US" sz="1400" dirty="0">
                          <a:latin typeface="BentonSansCond Book"/>
                          <a:cs typeface="BentonSansCond Book"/>
                        </a:rPr>
                        <a:t> (Menthol) Crystals</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148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b="1" kern="0" spc="80" baseline="0" dirty="0">
                          <a:latin typeface="Trade Gothic LT Std Cn"/>
                          <a:cs typeface="Trade Gothic LT Std Cn"/>
                        </a:rPr>
                        <a:t>MOISTURIZES</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dirty="0">
                          <a:latin typeface="BentonSansCond Book"/>
                          <a:cs typeface="BentonSansCond Book"/>
                        </a:rPr>
                        <a:t>Organic </a:t>
                      </a:r>
                      <a:r>
                        <a:rPr lang="en-US" sz="1400" dirty="0" err="1">
                          <a:latin typeface="BentonSansCond Book"/>
                          <a:cs typeface="BentonSansCond Book"/>
                        </a:rPr>
                        <a:t>Simmondsia</a:t>
                      </a:r>
                      <a:r>
                        <a:rPr lang="en-US" sz="1400" dirty="0">
                          <a:latin typeface="BentonSansCond Book"/>
                          <a:cs typeface="BentonSansCond Book"/>
                        </a:rPr>
                        <a:t> </a:t>
                      </a:r>
                      <a:r>
                        <a:rPr lang="en-US" sz="1400" dirty="0" err="1">
                          <a:latin typeface="BentonSansCond Book"/>
                          <a:cs typeface="BentonSansCond Book"/>
                        </a:rPr>
                        <a:t>Chinensis</a:t>
                      </a:r>
                      <a:r>
                        <a:rPr lang="en-US" sz="1400" dirty="0">
                          <a:latin typeface="BentonSansCond Book"/>
                          <a:cs typeface="BentonSansCond Book"/>
                        </a:rPr>
                        <a:t>  (Jojoba) Seed Oil</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9436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b="1" kern="0" spc="80" baseline="0" dirty="0">
                          <a:latin typeface="Trade Gothic LT Std Cn"/>
                          <a:cs typeface="Trade Gothic LT Std Cn"/>
                        </a:rPr>
                        <a:t>HELPS REPAIR SKIN &amp; </a:t>
                      </a:r>
                      <a:br>
                        <a:rPr lang="en-US" sz="1400" b="1" kern="0" spc="80" baseline="0" dirty="0">
                          <a:latin typeface="Trade Gothic LT Std Cn"/>
                          <a:cs typeface="Trade Gothic LT Std Cn"/>
                        </a:rPr>
                      </a:br>
                      <a:r>
                        <a:rPr lang="en-US" sz="1400" b="1" kern="0" spc="80" baseline="0" dirty="0">
                          <a:latin typeface="Trade Gothic LT Std Cn"/>
                          <a:cs typeface="Trade Gothic LT Std Cn"/>
                        </a:rPr>
                        <a:t>REDUCE INFLAMMATION</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dirty="0">
                          <a:latin typeface="BentonSansCond Book"/>
                          <a:cs typeface="BentonSansCond Book"/>
                        </a:rPr>
                        <a:t>Organic Cannabis Sativa (Hemp) Seed Oil</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1148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b="1" kern="0" spc="80" baseline="0" dirty="0">
                          <a:latin typeface="Trade Gothic LT Std Cn"/>
                          <a:cs typeface="Trade Gothic LT Std Cn"/>
                        </a:rPr>
                        <a:t>HELPS RELIEVE PAIN FOR SORE MUSCLES</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dirty="0">
                          <a:latin typeface="BentonSansCond Book"/>
                          <a:cs typeface="BentonSansCond Book"/>
                        </a:rPr>
                        <a:t>Organic Arnica Montana (Arnica) Oil</a:t>
                      </a: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1148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b="1" kern="0" spc="80" baseline="0" dirty="0">
                          <a:latin typeface="Trade Gothic LT Std Cn"/>
                          <a:cs typeface="Trade Gothic LT Std Cn"/>
                        </a:rPr>
                        <a:t>ANTIOXIDANT</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400" dirty="0" err="1">
                          <a:latin typeface="BentonSansCond Book"/>
                          <a:cs typeface="BentonSansCond Book"/>
                        </a:rPr>
                        <a:t>Tocopherol</a:t>
                      </a:r>
                      <a:endParaRPr lang="en-US" sz="1400" dirty="0">
                        <a:latin typeface="BentonSansCond Book"/>
                        <a:cs typeface="BentonSansCond Book"/>
                      </a:endParaRPr>
                    </a:p>
                  </a:txBody>
                  <a:tcPr anchor="ctr">
                    <a:lnL w="6350" cap="flat" cmpd="sng" algn="ctr">
                      <a:solidFill>
                        <a:srgbClr val="2E508D"/>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0214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D51E59-B5E2-4102-9C7B-63FE19F37DC4}"/>
              </a:ext>
            </a:extLst>
          </p:cNvPr>
          <p:cNvSpPr>
            <a:spLocks noGrp="1"/>
          </p:cNvSpPr>
          <p:nvPr>
            <p:ph type="sldNum" sz="quarter" idx="11"/>
          </p:nvPr>
        </p:nvSpPr>
        <p:spPr/>
        <p:txBody>
          <a:bodyPr/>
          <a:lstStyle/>
          <a:p>
            <a:fld id="{AD77E083-5E71-43E5-9A1F-1AA7D861D609}" type="slidenum">
              <a:rPr lang="en-US" smtClean="0"/>
              <a:pPr/>
              <a:t>7</a:t>
            </a:fld>
            <a:endParaRPr lang="en-US" dirty="0"/>
          </a:p>
        </p:txBody>
      </p:sp>
      <p:pic>
        <p:nvPicPr>
          <p:cNvPr id="3" name="Picture 2">
            <a:extLst>
              <a:ext uri="{FF2B5EF4-FFF2-40B4-BE49-F238E27FC236}">
                <a16:creationId xmlns:a16="http://schemas.microsoft.com/office/drawing/2014/main" id="{65A87A70-D815-E94C-BAE7-1B37130816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53990" y="-2717"/>
            <a:ext cx="6236485" cy="6863435"/>
          </a:xfrm>
          <a:prstGeom prst="rect">
            <a:avLst/>
          </a:prstGeom>
        </p:spPr>
      </p:pic>
      <p:sp>
        <p:nvSpPr>
          <p:cNvPr id="4" name="TextBox 3">
            <a:extLst>
              <a:ext uri="{FF2B5EF4-FFF2-40B4-BE49-F238E27FC236}">
                <a16:creationId xmlns:a16="http://schemas.microsoft.com/office/drawing/2014/main" id="{5928FB0F-28E5-624A-9983-815E13B88744}"/>
              </a:ext>
            </a:extLst>
          </p:cNvPr>
          <p:cNvSpPr txBox="1"/>
          <p:nvPr/>
        </p:nvSpPr>
        <p:spPr>
          <a:xfrm>
            <a:off x="367991" y="247370"/>
            <a:ext cx="5274526" cy="525144"/>
          </a:xfrm>
          <a:prstGeom prst="rect">
            <a:avLst/>
          </a:prstGeom>
          <a:noFill/>
        </p:spPr>
        <p:txBody>
          <a:bodyPr wrap="square" rtlCol="0" anchor="t">
            <a:spAutoFit/>
          </a:bodyPr>
          <a:lstStyle/>
          <a:p>
            <a:pPr>
              <a:lnSpc>
                <a:spcPts val="3300"/>
              </a:lnSpc>
            </a:pPr>
            <a:r>
              <a:rPr lang="en-US" sz="3000" b="1" spc="150" dirty="0">
                <a:latin typeface="+mj-lt"/>
              </a:rPr>
              <a:t>ARNICA-MENTHOL </a:t>
            </a:r>
          </a:p>
        </p:txBody>
      </p:sp>
      <p:sp>
        <p:nvSpPr>
          <p:cNvPr id="6" name="TextBox 5">
            <a:extLst>
              <a:ext uri="{FF2B5EF4-FFF2-40B4-BE49-F238E27FC236}">
                <a16:creationId xmlns:a16="http://schemas.microsoft.com/office/drawing/2014/main" id="{61806ED7-7DDC-E04E-B700-C92B9800AC95}"/>
              </a:ext>
            </a:extLst>
          </p:cNvPr>
          <p:cNvSpPr txBox="1"/>
          <p:nvPr/>
        </p:nvSpPr>
        <p:spPr>
          <a:xfrm>
            <a:off x="367990" y="1626385"/>
            <a:ext cx="5274527" cy="3272691"/>
          </a:xfrm>
          <a:prstGeom prst="rect">
            <a:avLst/>
          </a:prstGeom>
          <a:noFill/>
        </p:spPr>
        <p:txBody>
          <a:bodyPr wrap="square" rtlCol="0" anchor="t">
            <a:spAutoFit/>
          </a:bodyPr>
          <a:lstStyle/>
          <a:p>
            <a:pPr>
              <a:lnSpc>
                <a:spcPts val="2400"/>
              </a:lnSpc>
              <a:spcBef>
                <a:spcPts val="800"/>
              </a:spcBef>
            </a:pPr>
            <a:r>
              <a:rPr lang="en-US" sz="2000" dirty="0">
                <a:latin typeface="BentonSansCond Medium" pitchFamily="2" charset="77"/>
              </a:rPr>
              <a:t>Arnica-menthol balm brings relief to </a:t>
            </a:r>
          </a:p>
          <a:p>
            <a:pPr marL="174625" indent="-174625">
              <a:lnSpc>
                <a:spcPts val="2400"/>
              </a:lnSpc>
              <a:spcBef>
                <a:spcPts val="800"/>
              </a:spcBef>
              <a:buFont typeface="Arial" panose="020B0604020202020204" pitchFamily="34" charset="0"/>
              <a:buChar char="•"/>
            </a:pPr>
            <a:r>
              <a:rPr lang="en-US" sz="2000" dirty="0"/>
              <a:t>Sore muscles</a:t>
            </a:r>
          </a:p>
          <a:p>
            <a:pPr marL="174625" indent="-174625">
              <a:lnSpc>
                <a:spcPts val="2400"/>
              </a:lnSpc>
              <a:spcBef>
                <a:spcPts val="800"/>
              </a:spcBef>
              <a:buFont typeface="Arial" panose="020B0604020202020204" pitchFamily="34" charset="0"/>
              <a:buChar char="•"/>
            </a:pPr>
            <a:r>
              <a:rPr lang="en-US" sz="2000" dirty="0"/>
              <a:t>Achy joints</a:t>
            </a:r>
          </a:p>
          <a:p>
            <a:pPr marL="174625" indent="-174625">
              <a:lnSpc>
                <a:spcPts val="2400"/>
              </a:lnSpc>
              <a:spcBef>
                <a:spcPts val="800"/>
              </a:spcBef>
              <a:buFont typeface="Arial" panose="020B0604020202020204" pitchFamily="34" charset="0"/>
              <a:buChar char="•"/>
            </a:pPr>
            <a:r>
              <a:rPr lang="en-US" sz="2000" dirty="0"/>
              <a:t>Tired feet</a:t>
            </a:r>
          </a:p>
          <a:p>
            <a:pPr marL="174625" indent="-174625">
              <a:lnSpc>
                <a:spcPts val="2400"/>
              </a:lnSpc>
              <a:spcBef>
                <a:spcPts val="800"/>
              </a:spcBef>
              <a:buFont typeface="Arial" panose="020B0604020202020204" pitchFamily="34" charset="0"/>
              <a:buChar char="•"/>
            </a:pPr>
            <a:r>
              <a:rPr lang="en-US" sz="2000" dirty="0"/>
              <a:t>Hurting backs</a:t>
            </a:r>
          </a:p>
          <a:p>
            <a:pPr marL="174625" indent="-174625">
              <a:lnSpc>
                <a:spcPts val="2400"/>
              </a:lnSpc>
              <a:spcBef>
                <a:spcPts val="800"/>
              </a:spcBef>
              <a:buFont typeface="Arial" panose="020B0604020202020204" pitchFamily="34" charset="0"/>
              <a:buChar char="•"/>
            </a:pPr>
            <a:r>
              <a:rPr lang="en-US" sz="2000" dirty="0"/>
              <a:t>Throbbing headaches</a:t>
            </a:r>
          </a:p>
          <a:p>
            <a:pPr marL="174625" indent="-174625">
              <a:lnSpc>
                <a:spcPts val="2400"/>
              </a:lnSpc>
              <a:spcBef>
                <a:spcPts val="800"/>
              </a:spcBef>
              <a:buFont typeface="Arial" panose="020B0604020202020204" pitchFamily="34" charset="0"/>
              <a:buChar char="•"/>
            </a:pPr>
            <a:r>
              <a:rPr lang="en-US" sz="2000" dirty="0"/>
              <a:t>Sinus congestion</a:t>
            </a:r>
          </a:p>
          <a:p>
            <a:pPr marL="174625" indent="-174625">
              <a:lnSpc>
                <a:spcPts val="2400"/>
              </a:lnSpc>
              <a:spcBef>
                <a:spcPts val="800"/>
              </a:spcBef>
              <a:buFont typeface="Arial" panose="020B0604020202020204" pitchFamily="34" charset="0"/>
              <a:buChar char="•"/>
            </a:pPr>
            <a:r>
              <a:rPr lang="en-US" sz="2000" dirty="0"/>
              <a:t>Insect bites</a:t>
            </a:r>
          </a:p>
        </p:txBody>
      </p:sp>
      <p:sp>
        <p:nvSpPr>
          <p:cNvPr id="7" name="TextBox 6">
            <a:extLst>
              <a:ext uri="{FF2B5EF4-FFF2-40B4-BE49-F238E27FC236}">
                <a16:creationId xmlns:a16="http://schemas.microsoft.com/office/drawing/2014/main" id="{67EF23BB-F6C8-354D-81B6-53C0C6A41D29}"/>
              </a:ext>
            </a:extLst>
          </p:cNvPr>
          <p:cNvSpPr txBox="1"/>
          <p:nvPr/>
        </p:nvSpPr>
        <p:spPr>
          <a:xfrm>
            <a:off x="367991" y="744235"/>
            <a:ext cx="5274526" cy="810478"/>
          </a:xfrm>
          <a:prstGeom prst="rect">
            <a:avLst/>
          </a:prstGeom>
          <a:noFill/>
        </p:spPr>
        <p:txBody>
          <a:bodyPr wrap="square" rtlCol="0" anchor="ctr">
            <a:spAutoFit/>
          </a:bodyPr>
          <a:lstStyle/>
          <a:p>
            <a:pPr>
              <a:lnSpc>
                <a:spcPts val="2800"/>
              </a:lnSpc>
            </a:pPr>
            <a:r>
              <a:rPr lang="en-US" sz="2400" dirty="0"/>
              <a:t>For athletes, parents, manual laborers, and everyday folks who need effective relief</a:t>
            </a:r>
          </a:p>
        </p:txBody>
      </p:sp>
    </p:spTree>
    <p:extLst>
      <p:ext uri="{BB962C8B-B14F-4D97-AF65-F5344CB8AC3E}">
        <p14:creationId xmlns:p14="http://schemas.microsoft.com/office/powerpoint/2010/main" val="234177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AE6BFA-C180-47E7-AE6B-A28E7F129A05}"/>
              </a:ext>
            </a:extLst>
          </p:cNvPr>
          <p:cNvSpPr>
            <a:spLocks noGrp="1"/>
          </p:cNvSpPr>
          <p:nvPr>
            <p:ph type="sldNum" sz="quarter" idx="13"/>
          </p:nvPr>
        </p:nvSpPr>
        <p:spPr/>
        <p:txBody>
          <a:bodyPr/>
          <a:lstStyle/>
          <a:p>
            <a:fld id="{AD77E083-5E71-43E5-9A1F-1AA7D861D609}" type="slidenum">
              <a:rPr lang="en-US" smtClean="0"/>
              <a:pPr/>
              <a:t>8</a:t>
            </a:fld>
            <a:endParaRPr lang="en-US" dirty="0"/>
          </a:p>
        </p:txBody>
      </p:sp>
      <p:sp>
        <p:nvSpPr>
          <p:cNvPr id="5" name="Title 4">
            <a:extLst>
              <a:ext uri="{FF2B5EF4-FFF2-40B4-BE49-F238E27FC236}">
                <a16:creationId xmlns:a16="http://schemas.microsoft.com/office/drawing/2014/main" id="{5911E04C-D616-B641-BB40-0B4725A395B0}"/>
              </a:ext>
            </a:extLst>
          </p:cNvPr>
          <p:cNvSpPr>
            <a:spLocks noGrp="1"/>
          </p:cNvSpPr>
          <p:nvPr>
            <p:ph type="title"/>
          </p:nvPr>
        </p:nvSpPr>
        <p:spPr>
          <a:xfrm>
            <a:off x="5802758" y="1"/>
            <a:ext cx="5934890" cy="1002890"/>
          </a:xfrm>
        </p:spPr>
        <p:txBody>
          <a:bodyPr/>
          <a:lstStyle/>
          <a:p>
            <a:pPr algn="l"/>
            <a:r>
              <a:rPr lang="en-US" dirty="0"/>
              <a:t>As seen in:</a:t>
            </a:r>
          </a:p>
        </p:txBody>
      </p:sp>
      <p:pic>
        <p:nvPicPr>
          <p:cNvPr id="9" name="Picture 8">
            <a:extLst>
              <a:ext uri="{FF2B5EF4-FFF2-40B4-BE49-F238E27FC236}">
                <a16:creationId xmlns:a16="http://schemas.microsoft.com/office/drawing/2014/main" id="{EF61BCDC-3A82-4FA3-A51D-926856324E9F}"/>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779326" y="860372"/>
            <a:ext cx="1745970" cy="774295"/>
          </a:xfrm>
          <a:prstGeom prst="rect">
            <a:avLst/>
          </a:prstGeom>
        </p:spPr>
      </p:pic>
      <p:sp>
        <p:nvSpPr>
          <p:cNvPr id="11" name="TextBox 10">
            <a:extLst>
              <a:ext uri="{FF2B5EF4-FFF2-40B4-BE49-F238E27FC236}">
                <a16:creationId xmlns:a16="http://schemas.microsoft.com/office/drawing/2014/main" id="{417D7E59-13C0-479E-ACD8-F571F0B3F78E}"/>
              </a:ext>
            </a:extLst>
          </p:cNvPr>
          <p:cNvSpPr txBox="1"/>
          <p:nvPr/>
        </p:nvSpPr>
        <p:spPr>
          <a:xfrm>
            <a:off x="5802758" y="1743548"/>
            <a:ext cx="5934890" cy="770467"/>
          </a:xfrm>
          <a:prstGeom prst="rect">
            <a:avLst/>
          </a:prstGeom>
          <a:noFill/>
        </p:spPr>
        <p:txBody>
          <a:bodyPr wrap="square" rtlCol="0">
            <a:spAutoFit/>
          </a:bodyPr>
          <a:lstStyle/>
          <a:p>
            <a:pPr>
              <a:lnSpc>
                <a:spcPts val="2700"/>
              </a:lnSpc>
            </a:pPr>
            <a:r>
              <a:rPr lang="en-US" sz="2000" dirty="0">
                <a:latin typeface="BentonSansCond Medium" pitchFamily="2" charset="77"/>
              </a:rPr>
              <a:t>These Are Allure Editors’ Favorite New Beauty Products for February 2020</a:t>
            </a:r>
          </a:p>
        </p:txBody>
      </p:sp>
      <p:pic>
        <p:nvPicPr>
          <p:cNvPr id="13" name="Picture 12">
            <a:extLst>
              <a:ext uri="{FF2B5EF4-FFF2-40B4-BE49-F238E27FC236}">
                <a16:creationId xmlns:a16="http://schemas.microsoft.com/office/drawing/2014/main" id="{1E7ACEE7-8106-4726-A95D-D77085420E9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11056" y="2772636"/>
            <a:ext cx="1826937" cy="803146"/>
          </a:xfrm>
          <a:prstGeom prst="rect">
            <a:avLst/>
          </a:prstGeom>
        </p:spPr>
      </p:pic>
      <p:sp>
        <p:nvSpPr>
          <p:cNvPr id="15" name="TextBox 14">
            <a:extLst>
              <a:ext uri="{FF2B5EF4-FFF2-40B4-BE49-F238E27FC236}">
                <a16:creationId xmlns:a16="http://schemas.microsoft.com/office/drawing/2014/main" id="{C3E2EED4-39A5-4B81-BBA6-65DD2EF8BB04}"/>
              </a:ext>
            </a:extLst>
          </p:cNvPr>
          <p:cNvSpPr txBox="1"/>
          <p:nvPr/>
        </p:nvSpPr>
        <p:spPr>
          <a:xfrm>
            <a:off x="5802758" y="3575781"/>
            <a:ext cx="5934890" cy="763927"/>
          </a:xfrm>
          <a:prstGeom prst="rect">
            <a:avLst/>
          </a:prstGeom>
          <a:noFill/>
        </p:spPr>
        <p:txBody>
          <a:bodyPr wrap="square" rtlCol="0">
            <a:spAutoFit/>
          </a:bodyPr>
          <a:lstStyle/>
          <a:p>
            <a:pPr>
              <a:lnSpc>
                <a:spcPts val="2700"/>
              </a:lnSpc>
            </a:pPr>
            <a:r>
              <a:rPr lang="en-US" sz="2000" dirty="0">
                <a:latin typeface="BentonSansCond Medium" pitchFamily="2" charset="77"/>
              </a:rPr>
              <a:t>Dr. Bronner’s Sources 100 Percent of Its Organic Hemp Seed Oil From U.S. Farmers—Here’s Why That Matters</a:t>
            </a:r>
          </a:p>
        </p:txBody>
      </p:sp>
      <p:pic>
        <p:nvPicPr>
          <p:cNvPr id="16" name="Picture 15">
            <a:extLst>
              <a:ext uri="{FF2B5EF4-FFF2-40B4-BE49-F238E27FC236}">
                <a16:creationId xmlns:a16="http://schemas.microsoft.com/office/drawing/2014/main" id="{F324F9DB-3931-1440-B3C0-35E26CB57140}"/>
              </a:ext>
            </a:extLst>
          </p:cNvPr>
          <p:cNvPicPr>
            <a:picLocks noChangeAspect="1"/>
          </p:cNvPicPr>
          <p:nvPr/>
        </p:nvPicPr>
        <p:blipFill>
          <a:blip r:embed="rId4"/>
          <a:stretch>
            <a:fillRect/>
          </a:stretch>
        </p:blipFill>
        <p:spPr>
          <a:xfrm>
            <a:off x="5894460" y="4782870"/>
            <a:ext cx="1826937" cy="554071"/>
          </a:xfrm>
          <a:prstGeom prst="rect">
            <a:avLst/>
          </a:prstGeom>
        </p:spPr>
      </p:pic>
      <p:sp>
        <p:nvSpPr>
          <p:cNvPr id="17" name="TextBox 16">
            <a:extLst>
              <a:ext uri="{FF2B5EF4-FFF2-40B4-BE49-F238E27FC236}">
                <a16:creationId xmlns:a16="http://schemas.microsoft.com/office/drawing/2014/main" id="{A4FBEE4C-2A55-DF42-B45D-E20A899FA91A}"/>
              </a:ext>
            </a:extLst>
          </p:cNvPr>
          <p:cNvSpPr txBox="1"/>
          <p:nvPr/>
        </p:nvSpPr>
        <p:spPr>
          <a:xfrm>
            <a:off x="5802758" y="5401474"/>
            <a:ext cx="6026592" cy="757387"/>
          </a:xfrm>
          <a:prstGeom prst="rect">
            <a:avLst/>
          </a:prstGeom>
          <a:noFill/>
        </p:spPr>
        <p:txBody>
          <a:bodyPr wrap="square" rtlCol="0">
            <a:spAutoFit/>
          </a:bodyPr>
          <a:lstStyle/>
          <a:p>
            <a:pPr>
              <a:lnSpc>
                <a:spcPts val="2700"/>
              </a:lnSpc>
            </a:pPr>
            <a:r>
              <a:rPr lang="en-US" sz="2000" dirty="0">
                <a:latin typeface="BentonSansCond Medium" pitchFamily="2" charset="77"/>
              </a:rPr>
              <a:t>The Best Ointments for Muscle Pain (And What You Can Reasonably Expect from Them)</a:t>
            </a:r>
          </a:p>
        </p:txBody>
      </p:sp>
      <p:pic>
        <p:nvPicPr>
          <p:cNvPr id="18" name="Picture 17">
            <a:extLst>
              <a:ext uri="{FF2B5EF4-FFF2-40B4-BE49-F238E27FC236}">
                <a16:creationId xmlns:a16="http://schemas.microsoft.com/office/drawing/2014/main" id="{88B87327-2991-6440-B79E-CCDEF88AF4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5213684" cy="6858000"/>
          </a:xfrm>
          <a:prstGeom prst="rect">
            <a:avLst/>
          </a:prstGeom>
        </p:spPr>
      </p:pic>
    </p:spTree>
    <p:extLst>
      <p:ext uri="{BB962C8B-B14F-4D97-AF65-F5344CB8AC3E}">
        <p14:creationId xmlns:p14="http://schemas.microsoft.com/office/powerpoint/2010/main" val="415452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err="1">
                <a:solidFill>
                  <a:srgbClr val="00358E"/>
                </a:solidFill>
              </a:rPr>
              <a:t>Faqs</a:t>
            </a:r>
            <a:r>
              <a:rPr lang="en-US" dirty="0">
                <a:solidFill>
                  <a:srgbClr val="00358E"/>
                </a:solidFill>
              </a:rPr>
              <a:t>: ORGANIC MAGIC BALM</a:t>
            </a:r>
          </a:p>
        </p:txBody>
      </p:sp>
      <p:sp>
        <p:nvSpPr>
          <p:cNvPr id="9" name="Content Placeholder 4">
            <a:extLst>
              <a:ext uri="{FF2B5EF4-FFF2-40B4-BE49-F238E27FC236}">
                <a16:creationId xmlns:a16="http://schemas.microsoft.com/office/drawing/2014/main" id="{95970EFE-F6A6-8D46-BAA5-5B1BA2DC18C8}"/>
              </a:ext>
            </a:extLst>
          </p:cNvPr>
          <p:cNvSpPr txBox="1">
            <a:spLocks/>
          </p:cNvSpPr>
          <p:nvPr/>
        </p:nvSpPr>
        <p:spPr>
          <a:xfrm>
            <a:off x="788369" y="1002044"/>
            <a:ext cx="6133639" cy="1732012"/>
          </a:xfrm>
          <a:prstGeom prst="rect">
            <a:avLst/>
          </a:prstGeom>
        </p:spPr>
        <p:txBody>
          <a:bodyPr>
            <a:noAutofit/>
          </a:bodyPr>
          <a:lstStyle>
            <a:lvl1pPr marL="342900" indent="-342900" algn="l" rtl="0" eaLnBrk="1" fontAlgn="base" hangingPunct="1">
              <a:spcBef>
                <a:spcPct val="20000"/>
              </a:spcBef>
              <a:spcAft>
                <a:spcPct val="0"/>
              </a:spcAft>
              <a:buClr>
                <a:schemeClr val="tx1"/>
              </a:buClr>
              <a:buSzPct val="90000"/>
              <a:buFont typeface="Arial" pitchFamily="34" charset="0"/>
              <a:buChar char="•"/>
              <a:defRPr sz="2000">
                <a:solidFill>
                  <a:schemeClr val="tx1"/>
                </a:solidFill>
                <a:latin typeface="BentonSansCond Book" panose="02000406020000020004" pitchFamily="50" charset="0"/>
                <a:ea typeface="ＭＳ Ｐゴシック" charset="-128"/>
                <a:cs typeface="BentonSansCond Book" panose="02000406020000020004" pitchFamily="50" charset="0"/>
              </a:defRPr>
            </a:lvl1pPr>
            <a:lvl2pPr marL="742950" indent="-285750" algn="l" rtl="0" eaLnBrk="1" fontAlgn="base" hangingPunct="1">
              <a:spcBef>
                <a:spcPct val="20000"/>
              </a:spcBef>
              <a:spcAft>
                <a:spcPct val="0"/>
              </a:spcAft>
              <a:buClr>
                <a:schemeClr val="tx1"/>
              </a:buClr>
              <a:buFont typeface="Arial" pitchFamily="34" charset="0"/>
              <a:buChar char="•"/>
              <a:defRPr>
                <a:solidFill>
                  <a:schemeClr val="tx1"/>
                </a:solidFill>
                <a:latin typeface="BentonSansCond Book" panose="02000406020000020004" pitchFamily="50" charset="0"/>
                <a:ea typeface="ＭＳ Ｐゴシック" pitchFamily="-106" charset="-128"/>
              </a:defRPr>
            </a:lvl2pPr>
            <a:lvl3pPr marL="1143000" indent="-228600" algn="l" rtl="0" eaLnBrk="1" fontAlgn="base" hangingPunct="1">
              <a:spcBef>
                <a:spcPct val="20000"/>
              </a:spcBef>
              <a:spcAft>
                <a:spcPct val="0"/>
              </a:spcAft>
              <a:buClr>
                <a:schemeClr val="tx1"/>
              </a:buClr>
              <a:buSzPct val="90000"/>
              <a:buFont typeface="Arial" pitchFamily="34" charset="0"/>
              <a:buChar char="•"/>
              <a:defRPr sz="1600">
                <a:solidFill>
                  <a:schemeClr val="tx1"/>
                </a:solidFill>
                <a:latin typeface="BentonSansCond Book" panose="02000406020000020004" pitchFamily="50" charset="0"/>
                <a:ea typeface="ＭＳ Ｐゴシック" pitchFamily="-106" charset="-128"/>
              </a:defRPr>
            </a:lvl3pPr>
            <a:lvl4pPr marL="1600200" indent="-228600" algn="l" rtl="0" eaLnBrk="1" fontAlgn="base" hangingPunct="1">
              <a:spcBef>
                <a:spcPct val="20000"/>
              </a:spcBef>
              <a:spcAft>
                <a:spcPct val="0"/>
              </a:spcAft>
              <a:buClr>
                <a:schemeClr val="tx1"/>
              </a:buClr>
              <a:buFont typeface="Arial" pitchFamily="34" charset="0"/>
              <a:buChar char="•"/>
              <a:defRPr sz="1600">
                <a:solidFill>
                  <a:schemeClr val="tx1"/>
                </a:solidFill>
                <a:latin typeface="BentonSansCond Book" panose="02000406020000020004" pitchFamily="50" charset="0"/>
                <a:ea typeface="ＭＳ Ｐゴシック" pitchFamily="-106" charset="-128"/>
              </a:defRPr>
            </a:lvl4pPr>
            <a:lvl5pPr marL="2057400" indent="-228600" algn="l" rtl="0" eaLnBrk="1" fontAlgn="base" hangingPunct="1">
              <a:spcBef>
                <a:spcPct val="20000"/>
              </a:spcBef>
              <a:spcAft>
                <a:spcPct val="0"/>
              </a:spcAft>
              <a:buClr>
                <a:schemeClr val="tx1"/>
              </a:buClr>
              <a:buSzPct val="90000"/>
              <a:buFont typeface="Arial" pitchFamily="34" charset="0"/>
              <a:buChar char="•"/>
              <a:defRPr sz="1600">
                <a:solidFill>
                  <a:schemeClr val="tx1"/>
                </a:solidFill>
                <a:latin typeface="BentonSansCond Book" panose="02000406020000020004" pitchFamily="50" charset="0"/>
                <a:ea typeface="ＭＳ Ｐゴシック" pitchFamily="-106" charset="-128"/>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ts val="1600"/>
              </a:lnSpc>
              <a:spcBef>
                <a:spcPts val="0"/>
              </a:spcBef>
              <a:spcAft>
                <a:spcPct val="0"/>
              </a:spcAft>
              <a:buClr>
                <a:srgbClr val="00358E"/>
              </a:buClr>
              <a:buSzPct val="90000"/>
              <a:buFont typeface="Arial" pitchFamily="34" charset="0"/>
              <a:buNone/>
              <a:tabLst>
                <a:tab pos="173038" algn="l"/>
              </a:tabLst>
              <a:defRPr/>
            </a:pPr>
            <a:r>
              <a:rPr kumimoji="0" lang="en-US" sz="1200" b="0" i="0" u="none" strike="noStrike" kern="0" cap="none" spc="0" normalizeH="0" noProof="0" dirty="0">
                <a:ln>
                  <a:noFill/>
                </a:ln>
                <a:solidFill>
                  <a:srgbClr val="00358E"/>
                </a:solidFill>
                <a:effectLst/>
                <a:uLnTx/>
                <a:uFillTx/>
                <a:latin typeface="BentonSansCond Medium"/>
                <a:ea typeface="ＭＳ Ｐゴシック" charset="-128"/>
                <a:cs typeface="BentonSansCond Medium"/>
              </a:rPr>
              <a:t>What makes the Unscented Organic Magic Balm unique?</a:t>
            </a:r>
          </a:p>
          <a:p>
            <a:pPr marL="0" marR="0" lvl="0" indent="0" algn="l" defTabSz="914400" rtl="0" eaLnBrk="1" fontAlgn="base" latinLnBrk="0" hangingPunct="1">
              <a:lnSpc>
                <a:spcPts val="1600"/>
              </a:lnSpc>
              <a:spcBef>
                <a:spcPts val="300"/>
              </a:spcBef>
              <a:spcAft>
                <a:spcPct val="0"/>
              </a:spcAft>
              <a:buClr>
                <a:srgbClr val="00358E"/>
              </a:buClr>
              <a:buSzPct val="90000"/>
              <a:buFont typeface="Arial" pitchFamily="34" charset="0"/>
              <a:buNone/>
              <a:tabLst>
                <a:tab pos="173038" algn="l"/>
              </a:tabLst>
              <a:defRPr/>
            </a:pPr>
            <a:r>
              <a:rPr kumimoji="0" lang="en-US" sz="1200" b="0" i="0" u="none" strike="noStrike" kern="0" cap="none" spc="0" normalizeH="0" noProof="0" dirty="0">
                <a:ln>
                  <a:noFill/>
                </a:ln>
                <a:solidFill>
                  <a:srgbClr val="00358E"/>
                </a:solidFill>
                <a:effectLst/>
                <a:uLnTx/>
                <a:uFillTx/>
                <a:latin typeface="BentonSansCond Book" panose="02000406020000020004" pitchFamily="50" charset="0"/>
                <a:ea typeface="ＭＳ Ｐゴシック" charset="-128"/>
              </a:rPr>
              <a:t>Our balm is one of the few on the market that is certified organic and bears the USDA organic seal. In addition, many of the ingredients are certified fair trade, including coconut and olive oils.</a:t>
            </a:r>
            <a:endParaRPr kumimoji="0" lang="en-US" sz="1200" b="0" i="0" u="none" strike="noStrike" kern="0" cap="none" spc="0" normalizeH="0" noProof="0" dirty="0">
              <a:ln>
                <a:noFill/>
              </a:ln>
              <a:solidFill>
                <a:srgbClr val="00358E"/>
              </a:solidFill>
              <a:effectLst/>
              <a:uLnTx/>
              <a:uFillTx/>
              <a:latin typeface="BentonSansCond Medium"/>
              <a:ea typeface="ＭＳ Ｐゴシック" charset="-128"/>
              <a:cs typeface="BentonSansCond Medium"/>
            </a:endParaRPr>
          </a:p>
          <a:p>
            <a:pPr marL="0" marR="0" lvl="0" indent="0" algn="l" defTabSz="914400" rtl="0" eaLnBrk="1" fontAlgn="base" latinLnBrk="0" hangingPunct="1">
              <a:lnSpc>
                <a:spcPts val="1600"/>
              </a:lnSpc>
              <a:spcBef>
                <a:spcPts val="1200"/>
              </a:spcBef>
              <a:spcAft>
                <a:spcPct val="0"/>
              </a:spcAft>
              <a:buClr>
                <a:srgbClr val="00358E"/>
              </a:buClr>
              <a:buSzPct val="90000"/>
              <a:buFont typeface="Arial" pitchFamily="34" charset="0"/>
              <a:buNone/>
              <a:tabLst>
                <a:tab pos="173038" algn="l"/>
              </a:tabLst>
              <a:defRPr/>
            </a:pPr>
            <a:r>
              <a:rPr kumimoji="0" lang="en-US" sz="1200" b="0" i="0" u="none" strike="noStrike" kern="0" cap="none" spc="0" normalizeH="0" noProof="0" dirty="0">
                <a:ln>
                  <a:noFill/>
                </a:ln>
                <a:solidFill>
                  <a:srgbClr val="00358E"/>
                </a:solidFill>
                <a:effectLst/>
                <a:uLnTx/>
                <a:uFillTx/>
                <a:latin typeface="BentonSansCond Medium"/>
                <a:ea typeface="ＭＳ Ｐゴシック" charset="-128"/>
                <a:cs typeface="BentonSansCond Medium"/>
              </a:rPr>
              <a:t>How should the Unscented Organic Magic Balm be used?</a:t>
            </a:r>
          </a:p>
          <a:p>
            <a:pPr marL="0" marR="0" lvl="0" indent="0" algn="l" defTabSz="914400" rtl="0" eaLnBrk="1" fontAlgn="base" latinLnBrk="0" hangingPunct="1">
              <a:lnSpc>
                <a:spcPts val="1600"/>
              </a:lnSpc>
              <a:spcBef>
                <a:spcPts val="300"/>
              </a:spcBef>
              <a:spcAft>
                <a:spcPct val="0"/>
              </a:spcAft>
              <a:buClr>
                <a:srgbClr val="00358E"/>
              </a:buClr>
              <a:buSzPct val="90000"/>
              <a:buFont typeface="Arial" pitchFamily="34" charset="0"/>
              <a:buNone/>
              <a:tabLst>
                <a:tab pos="173038" algn="l"/>
              </a:tabLst>
              <a:defRPr/>
            </a:pPr>
            <a:r>
              <a:rPr kumimoji="0" lang="en-US" sz="1200" b="0" i="0" u="none" strike="noStrike" kern="0" cap="none" spc="0" normalizeH="0" noProof="0" dirty="0">
                <a:ln>
                  <a:noFill/>
                </a:ln>
                <a:solidFill>
                  <a:srgbClr val="00358E"/>
                </a:solidFill>
                <a:effectLst/>
                <a:uLnTx/>
                <a:uFillTx/>
                <a:latin typeface="BentonSansCond Book" panose="02000406020000020004" pitchFamily="50" charset="0"/>
                <a:ea typeface="ＭＳ Ｐゴシック" charset="-128"/>
              </a:rPr>
              <a:t>Our Unscented Organic Magic Balm is excellent for moisturizing, healing chapped skin and cuticles, and protecting skin from the elements. It soothes baby bums &amp; diaper rash, and can also be used to revive old tattoos and to generally refresh the skin.</a:t>
            </a:r>
          </a:p>
        </p:txBody>
      </p:sp>
      <p:sp>
        <p:nvSpPr>
          <p:cNvPr id="10" name="Content Placeholder 4">
            <a:extLst>
              <a:ext uri="{FF2B5EF4-FFF2-40B4-BE49-F238E27FC236}">
                <a16:creationId xmlns:a16="http://schemas.microsoft.com/office/drawing/2014/main" id="{7721BCCD-4F06-F649-8C97-2C311BCD4AD6}"/>
              </a:ext>
            </a:extLst>
          </p:cNvPr>
          <p:cNvSpPr txBox="1">
            <a:spLocks/>
          </p:cNvSpPr>
          <p:nvPr/>
        </p:nvSpPr>
        <p:spPr>
          <a:xfrm>
            <a:off x="7251194" y="1002045"/>
            <a:ext cx="4105654" cy="5855955"/>
          </a:xfrm>
          <a:prstGeom prst="rect">
            <a:avLst/>
          </a:prstGeom>
        </p:spPr>
        <p:txBody>
          <a:bodyPr>
            <a:noAutofit/>
          </a:bodyPr>
          <a:lstStyle>
            <a:lvl1pPr marL="342900" indent="-342900" algn="l" rtl="0" eaLnBrk="1" fontAlgn="base" hangingPunct="1">
              <a:spcBef>
                <a:spcPct val="20000"/>
              </a:spcBef>
              <a:spcAft>
                <a:spcPct val="0"/>
              </a:spcAft>
              <a:buClr>
                <a:schemeClr val="tx1"/>
              </a:buClr>
              <a:buSzPct val="90000"/>
              <a:buFont typeface="Arial" pitchFamily="34" charset="0"/>
              <a:buChar char="•"/>
              <a:defRPr sz="2000">
                <a:solidFill>
                  <a:schemeClr val="tx1"/>
                </a:solidFill>
                <a:latin typeface="BentonSansCond Book" panose="02000406020000020004" pitchFamily="50" charset="0"/>
                <a:ea typeface="ＭＳ Ｐゴシック" charset="-128"/>
                <a:cs typeface="BentonSansCond Book" panose="02000406020000020004" pitchFamily="50" charset="0"/>
              </a:defRPr>
            </a:lvl1pPr>
            <a:lvl2pPr marL="742950" indent="-285750" algn="l" rtl="0" eaLnBrk="1" fontAlgn="base" hangingPunct="1">
              <a:spcBef>
                <a:spcPct val="20000"/>
              </a:spcBef>
              <a:spcAft>
                <a:spcPct val="0"/>
              </a:spcAft>
              <a:buClr>
                <a:schemeClr val="tx1"/>
              </a:buClr>
              <a:buFont typeface="Arial" pitchFamily="34" charset="0"/>
              <a:buChar char="•"/>
              <a:defRPr>
                <a:solidFill>
                  <a:schemeClr val="tx1"/>
                </a:solidFill>
                <a:latin typeface="BentonSansCond Book" panose="02000406020000020004" pitchFamily="50" charset="0"/>
                <a:ea typeface="ＭＳ Ｐゴシック" pitchFamily="-106" charset="-128"/>
              </a:defRPr>
            </a:lvl2pPr>
            <a:lvl3pPr marL="1143000" indent="-228600" algn="l" rtl="0" eaLnBrk="1" fontAlgn="base" hangingPunct="1">
              <a:spcBef>
                <a:spcPct val="20000"/>
              </a:spcBef>
              <a:spcAft>
                <a:spcPct val="0"/>
              </a:spcAft>
              <a:buClr>
                <a:schemeClr val="tx1"/>
              </a:buClr>
              <a:buSzPct val="90000"/>
              <a:buFont typeface="Arial" pitchFamily="34" charset="0"/>
              <a:buChar char="•"/>
              <a:defRPr sz="1600">
                <a:solidFill>
                  <a:schemeClr val="tx1"/>
                </a:solidFill>
                <a:latin typeface="BentonSansCond Book" panose="02000406020000020004" pitchFamily="50" charset="0"/>
                <a:ea typeface="ＭＳ Ｐゴシック" pitchFamily="-106" charset="-128"/>
              </a:defRPr>
            </a:lvl3pPr>
            <a:lvl4pPr marL="1600200" indent="-228600" algn="l" rtl="0" eaLnBrk="1" fontAlgn="base" hangingPunct="1">
              <a:spcBef>
                <a:spcPct val="20000"/>
              </a:spcBef>
              <a:spcAft>
                <a:spcPct val="0"/>
              </a:spcAft>
              <a:buClr>
                <a:schemeClr val="tx1"/>
              </a:buClr>
              <a:buFont typeface="Arial" pitchFamily="34" charset="0"/>
              <a:buChar char="•"/>
              <a:defRPr sz="1600">
                <a:solidFill>
                  <a:schemeClr val="tx1"/>
                </a:solidFill>
                <a:latin typeface="BentonSansCond Book" panose="02000406020000020004" pitchFamily="50" charset="0"/>
                <a:ea typeface="ＭＳ Ｐゴシック" pitchFamily="-106" charset="-128"/>
              </a:defRPr>
            </a:lvl4pPr>
            <a:lvl5pPr marL="2057400" indent="-228600" algn="l" rtl="0" eaLnBrk="1" fontAlgn="base" hangingPunct="1">
              <a:spcBef>
                <a:spcPct val="20000"/>
              </a:spcBef>
              <a:spcAft>
                <a:spcPct val="0"/>
              </a:spcAft>
              <a:buClr>
                <a:schemeClr val="tx1"/>
              </a:buClr>
              <a:buSzPct val="90000"/>
              <a:buFont typeface="Arial" pitchFamily="34" charset="0"/>
              <a:buChar char="•"/>
              <a:defRPr sz="1600">
                <a:solidFill>
                  <a:schemeClr val="tx1"/>
                </a:solidFill>
                <a:latin typeface="BentonSansCond Book" panose="02000406020000020004" pitchFamily="50" charset="0"/>
                <a:ea typeface="ＭＳ Ｐゴシック" pitchFamily="-106" charset="-128"/>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ts val="1600"/>
              </a:lnSpc>
              <a:spcBef>
                <a:spcPts val="0"/>
              </a:spcBef>
              <a:spcAft>
                <a:spcPct val="0"/>
              </a:spcAft>
              <a:buClr>
                <a:srgbClr val="00358E"/>
              </a:buClr>
              <a:buSzPct val="90000"/>
              <a:buFont typeface="Arial" pitchFamily="34" charset="0"/>
              <a:buNone/>
              <a:tabLst/>
              <a:defRPr/>
            </a:pPr>
            <a:r>
              <a:rPr kumimoji="0" lang="en-US" sz="1200" b="0" i="0" u="none" strike="noStrike" kern="0" cap="none" spc="0" normalizeH="0" baseline="0" noProof="0" dirty="0">
                <a:ln>
                  <a:noFill/>
                </a:ln>
                <a:solidFill>
                  <a:srgbClr val="00358E"/>
                </a:solidFill>
                <a:effectLst/>
                <a:uLnTx/>
                <a:uFillTx/>
                <a:latin typeface="BentonSansCond Medium"/>
                <a:ea typeface="ＭＳ Ｐゴシック" charset="-128"/>
                <a:cs typeface="BentonSansCond Medium"/>
              </a:rPr>
              <a:t>How should the Arnica-Menthol Organic Magic Balm be used? How does it work?</a:t>
            </a:r>
          </a:p>
          <a:p>
            <a:pPr marL="0" marR="0" lvl="0" indent="0" algn="l" defTabSz="914400" rtl="0" eaLnBrk="1" fontAlgn="base" latinLnBrk="0" hangingPunct="1">
              <a:lnSpc>
                <a:spcPts val="1600"/>
              </a:lnSpc>
              <a:spcBef>
                <a:spcPts val="300"/>
              </a:spcBef>
              <a:spcAft>
                <a:spcPct val="0"/>
              </a:spcAft>
              <a:buClr>
                <a:srgbClr val="00358E"/>
              </a:buClr>
              <a:buSzPct val="90000"/>
              <a:buFont typeface="Arial" pitchFamily="34" charset="0"/>
              <a:buNone/>
              <a:tabLst/>
              <a:defRPr/>
            </a:pPr>
            <a:r>
              <a:rPr kumimoji="0" lang="en-US" sz="1200" b="0" i="0" u="none" strike="noStrike" kern="0" cap="none" spc="0" normalizeH="0" baseline="0" noProof="0" dirty="0">
                <a:ln>
                  <a:noFill/>
                </a:ln>
                <a:solidFill>
                  <a:srgbClr val="00358E"/>
                </a:solidFill>
                <a:effectLst/>
                <a:uLnTx/>
                <a:uFillTx/>
                <a:latin typeface="BentonSansCond Book" panose="02000406020000020004" pitchFamily="50" charset="0"/>
                <a:ea typeface="ＭＳ Ｐゴシック" charset="-128"/>
              </a:rPr>
              <a:t>The potent combination of menthol crystals with arnica, camphor and two kinds of peppermint oils in our Arnica-Menthol Organic Magic Balm make it an excellent muscle rub, perfect for relieving muscle soreness and aches. Menthol, peppermint and camphor oils cool &amp; numb muscles, helping to calm minor pains, while arnica oil has traditionally been used to reduce inflammation. Rub the balm gently into sore muscles.</a:t>
            </a:r>
          </a:p>
          <a:p>
            <a:pPr marL="0" marR="0" lvl="0" indent="0" algn="l" defTabSz="914400" rtl="0" eaLnBrk="1" fontAlgn="base" latinLnBrk="0" hangingPunct="1">
              <a:lnSpc>
                <a:spcPts val="1600"/>
              </a:lnSpc>
              <a:spcBef>
                <a:spcPts val="300"/>
              </a:spcBef>
              <a:spcAft>
                <a:spcPct val="0"/>
              </a:spcAft>
              <a:buClr>
                <a:srgbClr val="00358E"/>
              </a:buClr>
              <a:buSzPct val="90000"/>
              <a:buFont typeface="Arial" pitchFamily="34" charset="0"/>
              <a:buNone/>
              <a:tabLst/>
              <a:defRPr/>
            </a:pPr>
            <a:r>
              <a:rPr kumimoji="0" lang="en-US" sz="1200" b="0" i="0" u="none" strike="noStrike" kern="0" cap="none" spc="0" normalizeH="0" baseline="0" noProof="0" dirty="0">
                <a:ln>
                  <a:noFill/>
                </a:ln>
                <a:solidFill>
                  <a:srgbClr val="00358E"/>
                </a:solidFill>
                <a:effectLst/>
                <a:uLnTx/>
                <a:uFillTx/>
                <a:latin typeface="BentonSansCond Book" panose="02000406020000020004" pitchFamily="50" charset="0"/>
                <a:ea typeface="ＭＳ Ｐゴシック" charset="-128"/>
              </a:rPr>
              <a:t>Menthol and camphor oils’ cooling effects also help to calm irritated air passageways and to relieve congestion. Breathe deeply, but do not rub under nose as the strong vapors may irritate nose and eyes. Instead, rub a little on the chest.</a:t>
            </a:r>
            <a:endParaRPr kumimoji="0" lang="en-US" sz="1200" b="0" i="0" u="none" strike="noStrike" kern="0" cap="none" spc="0" normalizeH="0" baseline="0" noProof="0" dirty="0">
              <a:ln>
                <a:noFill/>
              </a:ln>
              <a:solidFill>
                <a:srgbClr val="00358E"/>
              </a:solidFill>
              <a:effectLst/>
              <a:uLnTx/>
              <a:uFillTx/>
              <a:latin typeface="BentonSansCond Medium"/>
              <a:ea typeface="ＭＳ Ｐゴシック" charset="-128"/>
              <a:cs typeface="BentonSansCond Medium"/>
            </a:endParaRPr>
          </a:p>
          <a:p>
            <a:pPr marL="0" marR="0" lvl="0" indent="0" algn="l" defTabSz="914400" rtl="0" eaLnBrk="1" fontAlgn="base" latinLnBrk="0" hangingPunct="1">
              <a:lnSpc>
                <a:spcPts val="1600"/>
              </a:lnSpc>
              <a:spcBef>
                <a:spcPts val="1200"/>
              </a:spcBef>
              <a:spcAft>
                <a:spcPct val="0"/>
              </a:spcAft>
              <a:buClr>
                <a:srgbClr val="00358E"/>
              </a:buClr>
              <a:buSzPct val="90000"/>
              <a:buFont typeface="Arial" pitchFamily="34" charset="0"/>
              <a:buNone/>
              <a:tabLst/>
              <a:defRPr/>
            </a:pPr>
            <a:r>
              <a:rPr kumimoji="0" lang="en-US" sz="1200" b="0" i="0" u="none" strike="noStrike" kern="0" cap="none" spc="0" normalizeH="0" baseline="0" noProof="0" dirty="0">
                <a:ln>
                  <a:noFill/>
                </a:ln>
                <a:solidFill>
                  <a:srgbClr val="00358E"/>
                </a:solidFill>
                <a:effectLst/>
                <a:uLnTx/>
                <a:uFillTx/>
                <a:latin typeface="BentonSansCond Medium"/>
                <a:ea typeface="ＭＳ Ｐゴシック" charset="-128"/>
                <a:cs typeface="BentonSansCond Medium"/>
              </a:rPr>
              <a:t>What areas of the body should be avoided? </a:t>
            </a:r>
          </a:p>
          <a:p>
            <a:pPr marL="0" marR="0" lvl="0" indent="0" algn="l" defTabSz="914400" rtl="0" eaLnBrk="1" fontAlgn="base" latinLnBrk="0" hangingPunct="1">
              <a:lnSpc>
                <a:spcPts val="1600"/>
              </a:lnSpc>
              <a:spcBef>
                <a:spcPts val="0"/>
              </a:spcBef>
              <a:spcAft>
                <a:spcPct val="0"/>
              </a:spcAft>
              <a:buClr>
                <a:srgbClr val="00358E"/>
              </a:buClr>
              <a:buSzPct val="90000"/>
              <a:buFont typeface="Arial" pitchFamily="34" charset="0"/>
              <a:buNone/>
              <a:tabLst/>
              <a:defRPr/>
            </a:pPr>
            <a:r>
              <a:rPr kumimoji="0" lang="en-US" sz="1200" b="0" i="0" u="none" strike="noStrike" kern="0" cap="none" spc="0" normalizeH="0" baseline="0" noProof="0" dirty="0">
                <a:ln>
                  <a:noFill/>
                </a:ln>
                <a:solidFill>
                  <a:srgbClr val="00358E"/>
                </a:solidFill>
                <a:effectLst/>
                <a:uLnTx/>
                <a:uFillTx/>
                <a:latin typeface="BentonSansCond Book" panose="02000406020000020004" pitchFamily="50" charset="0"/>
                <a:ea typeface="ＭＳ Ｐゴシック" charset="-128"/>
              </a:rPr>
              <a:t>Our Arnica-Menthol Organic Balm has a high concentration of essential oils, which can irritate the eyes and any other sensitive areas. Avoid rubbing the balm too close to your eyes, as the vapors from the balm can cause you to tear up (although this effect will dissipate after a few minutes). Do not rub the balm internally—it is meant for external use only!</a:t>
            </a:r>
          </a:p>
          <a:p>
            <a:pPr marL="0" marR="0" lvl="0" indent="0" algn="l" defTabSz="914400" rtl="0" eaLnBrk="1" fontAlgn="base" latinLnBrk="0" hangingPunct="1">
              <a:lnSpc>
                <a:spcPts val="1600"/>
              </a:lnSpc>
              <a:spcBef>
                <a:spcPts val="300"/>
              </a:spcBef>
              <a:spcAft>
                <a:spcPct val="0"/>
              </a:spcAft>
              <a:buClr>
                <a:srgbClr val="00358E"/>
              </a:buClr>
              <a:buSzPct val="90000"/>
              <a:buFont typeface="Arial" pitchFamily="34" charset="0"/>
              <a:buNone/>
              <a:tabLst/>
              <a:defRPr/>
            </a:pPr>
            <a:r>
              <a:rPr kumimoji="0" lang="en-US" sz="1200" b="0" i="0" u="none" strike="noStrike" kern="0" cap="none" spc="0" normalizeH="0" baseline="0" noProof="0" dirty="0">
                <a:ln>
                  <a:noFill/>
                </a:ln>
                <a:solidFill>
                  <a:srgbClr val="00358E"/>
                </a:solidFill>
                <a:effectLst/>
                <a:uLnTx/>
                <a:uFillTx/>
                <a:latin typeface="BentonSansCond Book" panose="02000406020000020004" pitchFamily="50" charset="0"/>
                <a:ea typeface="ＭＳ Ｐゴシック" charset="-128"/>
              </a:rPr>
              <a:t>Do not use Arnica-Menthol Organic Magic Balm on children under 2 years of age. Do not use on skin ulcerations, cuts or burns.</a:t>
            </a:r>
          </a:p>
        </p:txBody>
      </p:sp>
      <p:sp>
        <p:nvSpPr>
          <p:cNvPr id="16" name="Content Placeholder 4">
            <a:extLst>
              <a:ext uri="{FF2B5EF4-FFF2-40B4-BE49-F238E27FC236}">
                <a16:creationId xmlns:a16="http://schemas.microsoft.com/office/drawing/2014/main" id="{5EE96853-8B83-4848-84EA-7DF38B3ED829}"/>
              </a:ext>
            </a:extLst>
          </p:cNvPr>
          <p:cNvSpPr txBox="1">
            <a:spLocks/>
          </p:cNvSpPr>
          <p:nvPr/>
        </p:nvSpPr>
        <p:spPr>
          <a:xfrm>
            <a:off x="2267712" y="2907793"/>
            <a:ext cx="4654296" cy="1545337"/>
          </a:xfrm>
          <a:prstGeom prst="rect">
            <a:avLst/>
          </a:prstGeom>
        </p:spPr>
        <p:txBody>
          <a:bodyPr>
            <a:noAutofit/>
          </a:bodyPr>
          <a:lstStyle>
            <a:lvl1pPr marL="342900" indent="-342900" algn="l" rtl="0" eaLnBrk="1" fontAlgn="base" hangingPunct="1">
              <a:spcBef>
                <a:spcPct val="20000"/>
              </a:spcBef>
              <a:spcAft>
                <a:spcPct val="0"/>
              </a:spcAft>
              <a:buClr>
                <a:schemeClr val="tx1"/>
              </a:buClr>
              <a:buSzPct val="90000"/>
              <a:buFont typeface="Arial" pitchFamily="34" charset="0"/>
              <a:buChar char="•"/>
              <a:defRPr sz="2000">
                <a:solidFill>
                  <a:schemeClr val="tx1"/>
                </a:solidFill>
                <a:latin typeface="BentonSansCond Book" panose="02000406020000020004" pitchFamily="50" charset="0"/>
                <a:ea typeface="ＭＳ Ｐゴシック" charset="-128"/>
                <a:cs typeface="BentonSansCond Book" panose="02000406020000020004" pitchFamily="50" charset="0"/>
              </a:defRPr>
            </a:lvl1pPr>
            <a:lvl2pPr marL="742950" indent="-285750" algn="l" rtl="0" eaLnBrk="1" fontAlgn="base" hangingPunct="1">
              <a:spcBef>
                <a:spcPct val="20000"/>
              </a:spcBef>
              <a:spcAft>
                <a:spcPct val="0"/>
              </a:spcAft>
              <a:buClr>
                <a:schemeClr val="tx1"/>
              </a:buClr>
              <a:buFont typeface="Arial" pitchFamily="34" charset="0"/>
              <a:buChar char="•"/>
              <a:defRPr>
                <a:solidFill>
                  <a:schemeClr val="tx1"/>
                </a:solidFill>
                <a:latin typeface="BentonSansCond Book" panose="02000406020000020004" pitchFamily="50" charset="0"/>
                <a:ea typeface="ＭＳ Ｐゴシック" pitchFamily="-106" charset="-128"/>
              </a:defRPr>
            </a:lvl2pPr>
            <a:lvl3pPr marL="1143000" indent="-228600" algn="l" rtl="0" eaLnBrk="1" fontAlgn="base" hangingPunct="1">
              <a:spcBef>
                <a:spcPct val="20000"/>
              </a:spcBef>
              <a:spcAft>
                <a:spcPct val="0"/>
              </a:spcAft>
              <a:buClr>
                <a:schemeClr val="tx1"/>
              </a:buClr>
              <a:buSzPct val="90000"/>
              <a:buFont typeface="Arial" pitchFamily="34" charset="0"/>
              <a:buChar char="•"/>
              <a:defRPr sz="1600">
                <a:solidFill>
                  <a:schemeClr val="tx1"/>
                </a:solidFill>
                <a:latin typeface="BentonSansCond Book" panose="02000406020000020004" pitchFamily="50" charset="0"/>
                <a:ea typeface="ＭＳ Ｐゴシック" pitchFamily="-106" charset="-128"/>
              </a:defRPr>
            </a:lvl3pPr>
            <a:lvl4pPr marL="1600200" indent="-228600" algn="l" rtl="0" eaLnBrk="1" fontAlgn="base" hangingPunct="1">
              <a:spcBef>
                <a:spcPct val="20000"/>
              </a:spcBef>
              <a:spcAft>
                <a:spcPct val="0"/>
              </a:spcAft>
              <a:buClr>
                <a:schemeClr val="tx1"/>
              </a:buClr>
              <a:buFont typeface="Arial" pitchFamily="34" charset="0"/>
              <a:buChar char="•"/>
              <a:defRPr sz="1600">
                <a:solidFill>
                  <a:schemeClr val="tx1"/>
                </a:solidFill>
                <a:latin typeface="BentonSansCond Book" panose="02000406020000020004" pitchFamily="50" charset="0"/>
                <a:ea typeface="ＭＳ Ｐゴシック" pitchFamily="-106" charset="-128"/>
              </a:defRPr>
            </a:lvl4pPr>
            <a:lvl5pPr marL="2057400" indent="-228600" algn="l" rtl="0" eaLnBrk="1" fontAlgn="base" hangingPunct="1">
              <a:spcBef>
                <a:spcPct val="20000"/>
              </a:spcBef>
              <a:spcAft>
                <a:spcPct val="0"/>
              </a:spcAft>
              <a:buClr>
                <a:schemeClr val="tx1"/>
              </a:buClr>
              <a:buSzPct val="90000"/>
              <a:buFont typeface="Arial" pitchFamily="34" charset="0"/>
              <a:buChar char="•"/>
              <a:defRPr sz="1600">
                <a:solidFill>
                  <a:schemeClr val="tx1"/>
                </a:solidFill>
                <a:latin typeface="BentonSansCond Book" panose="02000406020000020004" pitchFamily="50" charset="0"/>
                <a:ea typeface="ＭＳ Ｐゴシック" pitchFamily="-106" charset="-128"/>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ts val="1600"/>
              </a:lnSpc>
              <a:spcBef>
                <a:spcPts val="0"/>
              </a:spcBef>
              <a:spcAft>
                <a:spcPct val="0"/>
              </a:spcAft>
              <a:buClr>
                <a:srgbClr val="00358E"/>
              </a:buClr>
              <a:buSzPct val="90000"/>
              <a:buFont typeface="Arial" pitchFamily="34" charset="0"/>
              <a:buNone/>
              <a:tabLst>
                <a:tab pos="173038" algn="l"/>
              </a:tabLst>
              <a:defRPr/>
            </a:pPr>
            <a:r>
              <a:rPr kumimoji="0" lang="en-US" sz="1200" b="0" i="0" u="none" strike="noStrike" kern="0" cap="none" spc="0" normalizeH="0" noProof="0" dirty="0">
                <a:ln>
                  <a:noFill/>
                </a:ln>
                <a:solidFill>
                  <a:srgbClr val="00358E"/>
                </a:solidFill>
                <a:effectLst/>
                <a:uLnTx/>
                <a:uFillTx/>
                <a:latin typeface="BentonSansCond Medium"/>
                <a:ea typeface="ＭＳ Ｐゴシック" charset="-128"/>
                <a:cs typeface="BentonSansCond Medium"/>
              </a:rPr>
              <a:t>Can the Unscented Organic Magic Balm be used to treat diaper rash?</a:t>
            </a:r>
          </a:p>
          <a:p>
            <a:pPr marL="0" marR="0" lvl="0" indent="0" algn="l" defTabSz="914400" rtl="0" eaLnBrk="1" fontAlgn="base" latinLnBrk="0" hangingPunct="1">
              <a:lnSpc>
                <a:spcPts val="1600"/>
              </a:lnSpc>
              <a:spcBef>
                <a:spcPts val="300"/>
              </a:spcBef>
              <a:spcAft>
                <a:spcPct val="0"/>
              </a:spcAft>
              <a:buClr>
                <a:srgbClr val="00358E"/>
              </a:buClr>
              <a:buSzPct val="90000"/>
              <a:buFont typeface="Arial" pitchFamily="34" charset="0"/>
              <a:buNone/>
              <a:tabLst>
                <a:tab pos="173038" algn="l"/>
              </a:tabLst>
              <a:defRPr/>
            </a:pPr>
            <a:r>
              <a:rPr kumimoji="0" lang="en-US" sz="1200" b="0" i="0" u="none" strike="noStrike" kern="0" cap="none" spc="0" normalizeH="0" noProof="0" dirty="0">
                <a:ln>
                  <a:noFill/>
                </a:ln>
                <a:solidFill>
                  <a:srgbClr val="00358E"/>
                </a:solidFill>
                <a:effectLst/>
                <a:uLnTx/>
                <a:uFillTx/>
                <a:latin typeface="BentonSansCond Book" panose="02000406020000020004" pitchFamily="50" charset="0"/>
                <a:ea typeface="ＭＳ Ｐゴシック" charset="-128"/>
              </a:rPr>
              <a:t>Our balm can help soothe diaper rash. If diaper rash becomes more serious and develops into a candida infection, then ask your pediatrician for advice. To use our baby balm to soothe diaper rash (or to help prevent it) simply rub balm gently over baby bottom and hips after the old diaper has been removed and baby’s body has been cleaned. If you are concerned how your baby’s skin will react to our balm, test it on a small area of skin first.</a:t>
            </a:r>
          </a:p>
        </p:txBody>
      </p:sp>
      <p:sp>
        <p:nvSpPr>
          <p:cNvPr id="17" name="Content Placeholder 4">
            <a:extLst>
              <a:ext uri="{FF2B5EF4-FFF2-40B4-BE49-F238E27FC236}">
                <a16:creationId xmlns:a16="http://schemas.microsoft.com/office/drawing/2014/main" id="{CDFE5403-B876-B840-8A64-541D139CEEB7}"/>
              </a:ext>
            </a:extLst>
          </p:cNvPr>
          <p:cNvSpPr txBox="1">
            <a:spLocks/>
          </p:cNvSpPr>
          <p:nvPr/>
        </p:nvSpPr>
        <p:spPr>
          <a:xfrm>
            <a:off x="2267711" y="4535427"/>
            <a:ext cx="4654297" cy="1411969"/>
          </a:xfrm>
          <a:prstGeom prst="rect">
            <a:avLst/>
          </a:prstGeom>
        </p:spPr>
        <p:txBody>
          <a:bodyPr anchor="ctr">
            <a:noAutofit/>
          </a:bodyPr>
          <a:lstStyle>
            <a:lvl1pPr marL="342900" indent="-342900" algn="l" rtl="0" eaLnBrk="1" fontAlgn="base" hangingPunct="1">
              <a:spcBef>
                <a:spcPct val="20000"/>
              </a:spcBef>
              <a:spcAft>
                <a:spcPct val="0"/>
              </a:spcAft>
              <a:buClr>
                <a:schemeClr val="tx1"/>
              </a:buClr>
              <a:buSzPct val="90000"/>
              <a:buFont typeface="Arial" pitchFamily="34" charset="0"/>
              <a:buChar char="•"/>
              <a:defRPr sz="2000">
                <a:solidFill>
                  <a:schemeClr val="tx1"/>
                </a:solidFill>
                <a:latin typeface="BentonSansCond Book" panose="02000406020000020004" pitchFamily="50" charset="0"/>
                <a:ea typeface="ＭＳ Ｐゴシック" charset="-128"/>
                <a:cs typeface="BentonSansCond Book" panose="02000406020000020004" pitchFamily="50" charset="0"/>
              </a:defRPr>
            </a:lvl1pPr>
            <a:lvl2pPr marL="742950" indent="-285750" algn="l" rtl="0" eaLnBrk="1" fontAlgn="base" hangingPunct="1">
              <a:spcBef>
                <a:spcPct val="20000"/>
              </a:spcBef>
              <a:spcAft>
                <a:spcPct val="0"/>
              </a:spcAft>
              <a:buClr>
                <a:schemeClr val="tx1"/>
              </a:buClr>
              <a:buFont typeface="Arial" pitchFamily="34" charset="0"/>
              <a:buChar char="•"/>
              <a:defRPr>
                <a:solidFill>
                  <a:schemeClr val="tx1"/>
                </a:solidFill>
                <a:latin typeface="BentonSansCond Book" panose="02000406020000020004" pitchFamily="50" charset="0"/>
                <a:ea typeface="ＭＳ Ｐゴシック" pitchFamily="-106" charset="-128"/>
              </a:defRPr>
            </a:lvl2pPr>
            <a:lvl3pPr marL="1143000" indent="-228600" algn="l" rtl="0" eaLnBrk="1" fontAlgn="base" hangingPunct="1">
              <a:spcBef>
                <a:spcPct val="20000"/>
              </a:spcBef>
              <a:spcAft>
                <a:spcPct val="0"/>
              </a:spcAft>
              <a:buClr>
                <a:schemeClr val="tx1"/>
              </a:buClr>
              <a:buSzPct val="90000"/>
              <a:buFont typeface="Arial" pitchFamily="34" charset="0"/>
              <a:buChar char="•"/>
              <a:defRPr sz="1600">
                <a:solidFill>
                  <a:schemeClr val="tx1"/>
                </a:solidFill>
                <a:latin typeface="BentonSansCond Book" panose="02000406020000020004" pitchFamily="50" charset="0"/>
                <a:ea typeface="ＭＳ Ｐゴシック" pitchFamily="-106" charset="-128"/>
              </a:defRPr>
            </a:lvl3pPr>
            <a:lvl4pPr marL="1600200" indent="-228600" algn="l" rtl="0" eaLnBrk="1" fontAlgn="base" hangingPunct="1">
              <a:spcBef>
                <a:spcPct val="20000"/>
              </a:spcBef>
              <a:spcAft>
                <a:spcPct val="0"/>
              </a:spcAft>
              <a:buClr>
                <a:schemeClr val="tx1"/>
              </a:buClr>
              <a:buFont typeface="Arial" pitchFamily="34" charset="0"/>
              <a:buChar char="•"/>
              <a:defRPr sz="1600">
                <a:solidFill>
                  <a:schemeClr val="tx1"/>
                </a:solidFill>
                <a:latin typeface="BentonSansCond Book" panose="02000406020000020004" pitchFamily="50" charset="0"/>
                <a:ea typeface="ＭＳ Ｐゴシック" pitchFamily="-106" charset="-128"/>
              </a:defRPr>
            </a:lvl4pPr>
            <a:lvl5pPr marL="2057400" indent="-228600" algn="l" rtl="0" eaLnBrk="1" fontAlgn="base" hangingPunct="1">
              <a:spcBef>
                <a:spcPct val="20000"/>
              </a:spcBef>
              <a:spcAft>
                <a:spcPct val="0"/>
              </a:spcAft>
              <a:buClr>
                <a:schemeClr val="tx1"/>
              </a:buClr>
              <a:buSzPct val="90000"/>
              <a:buFont typeface="Arial" pitchFamily="34" charset="0"/>
              <a:buChar char="•"/>
              <a:defRPr sz="1600">
                <a:solidFill>
                  <a:schemeClr val="tx1"/>
                </a:solidFill>
                <a:latin typeface="BentonSansCond Book" panose="02000406020000020004" pitchFamily="50" charset="0"/>
                <a:ea typeface="ＭＳ Ｐゴシック" pitchFamily="-106" charset="-128"/>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ts val="1600"/>
              </a:lnSpc>
              <a:spcBef>
                <a:spcPts val="0"/>
              </a:spcBef>
              <a:spcAft>
                <a:spcPct val="0"/>
              </a:spcAft>
              <a:buClr>
                <a:srgbClr val="00358E"/>
              </a:buClr>
              <a:buSzPct val="90000"/>
              <a:buFont typeface="Arial" pitchFamily="34" charset="0"/>
              <a:buNone/>
              <a:tabLst>
                <a:tab pos="173038" algn="l"/>
              </a:tabLst>
              <a:defRPr/>
            </a:pPr>
            <a:r>
              <a:rPr kumimoji="0" lang="en-US" sz="1200" b="0" i="0" u="none" strike="noStrike" kern="0" cap="none" spc="0" normalizeH="0" baseline="0" noProof="0" dirty="0">
                <a:ln>
                  <a:noFill/>
                </a:ln>
                <a:solidFill>
                  <a:srgbClr val="00358E"/>
                </a:solidFill>
                <a:effectLst/>
                <a:uLnTx/>
                <a:uFillTx/>
                <a:latin typeface="BentonSansCond Medium"/>
                <a:ea typeface="ＭＳ Ｐゴシック" charset="-128"/>
                <a:cs typeface="BentonSansCond Medium"/>
              </a:rPr>
              <a:t>What makes the Arnica-Menthol Organic Magic Balm Unique?</a:t>
            </a:r>
            <a:endParaRPr kumimoji="0" lang="en-US" sz="1200" b="0" i="0" u="none" strike="noStrike" kern="0" cap="none" spc="0" normalizeH="0" baseline="0" noProof="0" dirty="0">
              <a:ln>
                <a:noFill/>
              </a:ln>
              <a:solidFill>
                <a:srgbClr val="00358E"/>
              </a:solidFill>
              <a:effectLst/>
              <a:uLnTx/>
              <a:uFillTx/>
              <a:latin typeface="BentonSansCond Book" panose="02000406020000020004" pitchFamily="50" charset="0"/>
              <a:ea typeface="ＭＳ Ｐゴシック" charset="-128"/>
            </a:endParaRPr>
          </a:p>
          <a:p>
            <a:pPr marL="0" marR="0" lvl="0" indent="0" algn="l" defTabSz="914400" rtl="0" eaLnBrk="1" fontAlgn="base" latinLnBrk="0" hangingPunct="1">
              <a:lnSpc>
                <a:spcPts val="1600"/>
              </a:lnSpc>
              <a:spcBef>
                <a:spcPts val="300"/>
              </a:spcBef>
              <a:spcAft>
                <a:spcPct val="0"/>
              </a:spcAft>
              <a:buClr>
                <a:srgbClr val="00358E"/>
              </a:buClr>
              <a:buSzPct val="90000"/>
              <a:buFont typeface="Arial" pitchFamily="34" charset="0"/>
              <a:buNone/>
              <a:tabLst/>
              <a:defRPr/>
            </a:pPr>
            <a:r>
              <a:rPr kumimoji="0" lang="en-US" sz="1200" b="0" i="0" u="none" strike="noStrike" kern="0" cap="none" spc="0" normalizeH="0" baseline="0" noProof="0" dirty="0">
                <a:ln>
                  <a:noFill/>
                </a:ln>
                <a:solidFill>
                  <a:srgbClr val="00358E"/>
                </a:solidFill>
                <a:effectLst/>
                <a:uLnTx/>
                <a:uFillTx/>
                <a:latin typeface="BentonSansCond Book" panose="02000406020000020004" pitchFamily="50" charset="0"/>
                <a:ea typeface="ＭＳ Ｐゴシック" charset="-128"/>
              </a:rPr>
              <a:t>Our muscle rub is powered by a potent blend of organic arnica-camphor-menthol-peppermint oils and organic menthol crystals, with our organic base—no synthetics or petroleum-based ingredients! Bears the USDA organic seal, with certified fair trade coconut and olive oils too.</a:t>
            </a:r>
          </a:p>
        </p:txBody>
      </p:sp>
      <p:grpSp>
        <p:nvGrpSpPr>
          <p:cNvPr id="2" name="Group 1">
            <a:extLst>
              <a:ext uri="{FF2B5EF4-FFF2-40B4-BE49-F238E27FC236}">
                <a16:creationId xmlns:a16="http://schemas.microsoft.com/office/drawing/2014/main" id="{E8CB8363-FB64-404F-B038-84CC1ED6709A}"/>
              </a:ext>
            </a:extLst>
          </p:cNvPr>
          <p:cNvGrpSpPr/>
          <p:nvPr/>
        </p:nvGrpSpPr>
        <p:grpSpPr>
          <a:xfrm>
            <a:off x="584201" y="2811686"/>
            <a:ext cx="1683512" cy="3078407"/>
            <a:chOff x="751793" y="3118140"/>
            <a:chExt cx="1515919" cy="2771953"/>
          </a:xfrm>
        </p:grpSpPr>
        <p:pic>
          <p:nvPicPr>
            <p:cNvPr id="15" name="Picture 14">
              <a:extLst>
                <a:ext uri="{FF2B5EF4-FFF2-40B4-BE49-F238E27FC236}">
                  <a16:creationId xmlns:a16="http://schemas.microsoft.com/office/drawing/2014/main" id="{C110ABB4-82A8-F341-9A79-E47FA7B4F2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794" y="3118140"/>
              <a:ext cx="1515918" cy="1436963"/>
            </a:xfrm>
            <a:prstGeom prst="rect">
              <a:avLst/>
            </a:prstGeom>
          </p:spPr>
        </p:pic>
        <p:pic>
          <p:nvPicPr>
            <p:cNvPr id="18" name="Picture 17">
              <a:extLst>
                <a:ext uri="{FF2B5EF4-FFF2-40B4-BE49-F238E27FC236}">
                  <a16:creationId xmlns:a16="http://schemas.microsoft.com/office/drawing/2014/main" id="{F70E18E5-F2C6-C945-A847-F6CD38141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793" y="4453130"/>
              <a:ext cx="1515918" cy="1436963"/>
            </a:xfrm>
            <a:prstGeom prst="rect">
              <a:avLst/>
            </a:prstGeom>
          </p:spPr>
        </p:pic>
      </p:grpSp>
    </p:spTree>
    <p:extLst>
      <p:ext uri="{BB962C8B-B14F-4D97-AF65-F5344CB8AC3E}">
        <p14:creationId xmlns:p14="http://schemas.microsoft.com/office/powerpoint/2010/main" val="85852977"/>
      </p:ext>
    </p:extLst>
  </p:cSld>
  <p:clrMapOvr>
    <a:masterClrMapping/>
  </p:clrMapOvr>
</p:sld>
</file>

<file path=ppt/theme/theme1.xml><?xml version="1.0" encoding="utf-8"?>
<a:theme xmlns:a="http://schemas.openxmlformats.org/drawingml/2006/main" name="Bronner Corporate Template Theme">
  <a:themeElements>
    <a:clrScheme name="Custom 4">
      <a:dk1>
        <a:srgbClr val="00358E"/>
      </a:dk1>
      <a:lt1>
        <a:sysClr val="window" lastClr="FFFFFF"/>
      </a:lt1>
      <a:dk2>
        <a:srgbClr val="002554"/>
      </a:dk2>
      <a:lt2>
        <a:srgbClr val="E7E6E6"/>
      </a:lt2>
      <a:accent1>
        <a:srgbClr val="002554"/>
      </a:accent1>
      <a:accent2>
        <a:srgbClr val="00358E"/>
      </a:accent2>
      <a:accent3>
        <a:srgbClr val="3A3838"/>
      </a:accent3>
      <a:accent4>
        <a:srgbClr val="81B0D2"/>
      </a:accent4>
      <a:accent5>
        <a:srgbClr val="AEABAB"/>
      </a:accent5>
      <a:accent6>
        <a:srgbClr val="7F7F7F"/>
      </a:accent6>
      <a:hlink>
        <a:srgbClr val="3F3F3F"/>
      </a:hlink>
      <a:folHlink>
        <a:srgbClr val="00358E"/>
      </a:folHlink>
    </a:clrScheme>
    <a:fontScheme name="Bronner PPT Template Theme">
      <a:majorFont>
        <a:latin typeface="Trade Gothic LT Std Cn"/>
        <a:ea typeface=""/>
        <a:cs typeface=""/>
      </a:majorFont>
      <a:minorFont>
        <a:latin typeface="BentonSansCon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nner Corporate Template Theme" id="{98183C27-F72B-40BA-B9FB-24C5EDDF5103}" vid="{2D5925C0-BC6C-45A1-B256-05C7C3A155B6}"/>
    </a:ext>
  </a:extLst>
</a:theme>
</file>

<file path=ppt/theme/theme2.xml><?xml version="1.0" encoding="utf-8"?>
<a:theme xmlns:a="http://schemas.openxmlformats.org/drawingml/2006/main" name="Blank no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53F32C9C08D048A11CA628E31E7773" ma:contentTypeVersion="15" ma:contentTypeDescription="Create a new document." ma:contentTypeScope="" ma:versionID="9146e9e544f136b609edc862e65885de">
  <xsd:schema xmlns:xsd="http://www.w3.org/2001/XMLSchema" xmlns:xs="http://www.w3.org/2001/XMLSchema" xmlns:p="http://schemas.microsoft.com/office/2006/metadata/properties" xmlns:ns1="http://schemas.microsoft.com/sharepoint/v3" xmlns:ns2="2c7ef5c5-3987-47ae-b26c-3b7545a67d61" xmlns:ns3="430adeba-6bad-40e2-8191-acf830fac9c0" targetNamespace="http://schemas.microsoft.com/office/2006/metadata/properties" ma:root="true" ma:fieldsID="abb7cdeabaa13f2ac75f47f80a0b3142" ns1:_="" ns2:_="" ns3:_="">
    <xsd:import namespace="http://schemas.microsoft.com/sharepoint/v3"/>
    <xsd:import namespace="2c7ef5c5-3987-47ae-b26c-3b7545a67d61"/>
    <xsd:import namespace="430adeba-6bad-40e2-8191-acf830fac9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7ef5c5-3987-47ae-b26c-3b7545a67d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0adeba-6bad-40e2-8191-acf830fac9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8BCBA-B74E-4927-8301-FA18D156D784}">
  <ds:schemaRefs>
    <ds:schemaRef ds:uri="http://schemas.microsoft.com/office/2006/documentManagement/types"/>
    <ds:schemaRef ds:uri="http://purl.org/dc/elements/1.1/"/>
    <ds:schemaRef ds:uri="http://schemas.openxmlformats.org/package/2006/metadata/core-properties"/>
    <ds:schemaRef ds:uri="430adeba-6bad-40e2-8191-acf830fac9c0"/>
    <ds:schemaRef ds:uri="http://purl.org/dc/terms/"/>
    <ds:schemaRef ds:uri="http://www.w3.org/XML/1998/namespace"/>
    <ds:schemaRef ds:uri="http://schemas.microsoft.com/office/2006/metadata/properties"/>
    <ds:schemaRef ds:uri="http://schemas.microsoft.com/office/infopath/2007/PartnerControls"/>
    <ds:schemaRef ds:uri="2c7ef5c5-3987-47ae-b26c-3b7545a67d61"/>
    <ds:schemaRef ds:uri="http://schemas.microsoft.com/sharepoint/v3"/>
    <ds:schemaRef ds:uri="http://purl.org/dc/dcmitype/"/>
  </ds:schemaRefs>
</ds:datastoreItem>
</file>

<file path=customXml/itemProps2.xml><?xml version="1.0" encoding="utf-8"?>
<ds:datastoreItem xmlns:ds="http://schemas.openxmlformats.org/officeDocument/2006/customXml" ds:itemID="{0A275F2E-781C-4D34-B9E5-8C539776E517}">
  <ds:schemaRefs>
    <ds:schemaRef ds:uri="http://schemas.microsoft.com/sharepoint/v3/contenttype/forms"/>
  </ds:schemaRefs>
</ds:datastoreItem>
</file>

<file path=customXml/itemProps3.xml><?xml version="1.0" encoding="utf-8"?>
<ds:datastoreItem xmlns:ds="http://schemas.openxmlformats.org/officeDocument/2006/customXml" ds:itemID="{A443F603-FF1D-4C3C-A668-9D46B5637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7ef5c5-3987-47ae-b26c-3b7545a67d61"/>
    <ds:schemaRef ds:uri="430adeba-6bad-40e2-8191-acf830fac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2507</TotalTime>
  <Words>1215</Words>
  <Application>Microsoft Office PowerPoint</Application>
  <PresentationFormat>Widescreen</PresentationFormat>
  <Paragraphs>114</Paragraphs>
  <Slides>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 Light</vt:lpstr>
      <vt:lpstr>BentonSansCond Medium</vt:lpstr>
      <vt:lpstr>BentonSansCond Book</vt:lpstr>
      <vt:lpstr>Calibri</vt:lpstr>
      <vt:lpstr>Trade Gothic LT Std Cn</vt:lpstr>
      <vt:lpstr>Bronner Corporate Template Theme</vt:lpstr>
      <vt:lpstr>Blank no logo</vt:lpstr>
      <vt:lpstr>ORGANIC magic balm</vt:lpstr>
      <vt:lpstr>Unscented Organic Magic Balm</vt:lpstr>
      <vt:lpstr>EVERY INGREDIENT HAS AN IMPORTANT FUNCTION</vt:lpstr>
      <vt:lpstr>PowerPoint Presentation</vt:lpstr>
      <vt:lpstr>Arnica-menthol Organic Magic Balm</vt:lpstr>
      <vt:lpstr>EVERY INGREDIENT HAS AN IMPORTANT FUNCTION</vt:lpstr>
      <vt:lpstr>PowerPoint Presentation</vt:lpstr>
      <vt:lpstr>As seen in:</vt:lpstr>
      <vt:lpstr>Faqs: ORGANIC MAGIC BALM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 presentation</dc:title>
  <dc:creator>Angie Brucia</dc:creator>
  <cp:lastModifiedBy>Sara Tajik</cp:lastModifiedBy>
  <cp:revision>21</cp:revision>
  <dcterms:created xsi:type="dcterms:W3CDTF">2020-10-23T20:15:48Z</dcterms:created>
  <dcterms:modified xsi:type="dcterms:W3CDTF">2021-12-09T19:16:07Z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0x0101006453F32C9C08D048A11CA628E31E7773</vt:lpwstr>
  </property>
</Properties>
</file>