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4"/>
    <p:sldMasterId id="2147483691" r:id="rId5"/>
  </p:sldMasterIdLst>
  <p:notesMasterIdLst>
    <p:notesMasterId r:id="rId9"/>
  </p:notesMasterIdLst>
  <p:sldIdLst>
    <p:sldId id="307" r:id="rId6"/>
    <p:sldId id="352" r:id="rId7"/>
    <p:sldId id="702" r:id="rId8"/>
  </p:sldIdLst>
  <p:sldSz cx="12192000" cy="6858000"/>
  <p:notesSz cx="6858000" cy="9144000"/>
  <p:embeddedFontLst>
    <p:embeddedFont>
      <p:font typeface="BentonSansCond Book" panose="02000406020000020004" pitchFamily="2" charset="0"/>
      <p:regular r:id="rId10"/>
    </p:embeddedFont>
    <p:embeddedFont>
      <p:font typeface="BentonSansCond Medium" panose="02000606020000020004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rade Gothic LT Std Cn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7" userDrawn="1">
          <p15:clr>
            <a:srgbClr val="A4A3A4"/>
          </p15:clr>
        </p15:guide>
        <p15:guide id="3" orient="horz" pos="3848" userDrawn="1">
          <p15:clr>
            <a:srgbClr val="A4A3A4"/>
          </p15:clr>
        </p15:guide>
        <p15:guide id="4" orient="horz" pos="3254" userDrawn="1">
          <p15:clr>
            <a:srgbClr val="A4A3A4"/>
          </p15:clr>
        </p15:guide>
        <p15:guide id="5" orient="horz" pos="88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Tajik" initials="ST" lastIdx="115" clrIdx="0">
    <p:extLst>
      <p:ext uri="{19B8F6BF-5375-455C-9EA6-DF929625EA0E}">
        <p15:presenceInfo xmlns:p15="http://schemas.microsoft.com/office/powerpoint/2012/main" userId="S::sara.tajik@Drbronner.com::b9df4f4c-01c8-499b-a1e7-3978f70a0388" providerId="AD"/>
      </p:ext>
    </p:extLst>
  </p:cmAuthor>
  <p:cmAuthor id="2" name="Rachel Day" initials="RD" lastIdx="2" clrIdx="1">
    <p:extLst>
      <p:ext uri="{19B8F6BF-5375-455C-9EA6-DF929625EA0E}">
        <p15:presenceInfo xmlns:p15="http://schemas.microsoft.com/office/powerpoint/2012/main" userId="S::rachel@drbronner.com::a1546b7b-d721-4b36-974b-0587548c0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629"/>
    <a:srgbClr val="046A38"/>
    <a:srgbClr val="355939"/>
    <a:srgbClr val="CE0058"/>
    <a:srgbClr val="493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79561" autoAdjust="0"/>
  </p:normalViewPr>
  <p:slideViewPr>
    <p:cSldViewPr snapToGrid="0">
      <p:cViewPr varScale="1">
        <p:scale>
          <a:sx n="90" d="100"/>
          <a:sy n="90" d="100"/>
        </p:scale>
        <p:origin x="738" y="96"/>
      </p:cViewPr>
      <p:guideLst>
        <p:guide orient="horz" pos="3487"/>
        <p:guide orient="horz" pos="3848"/>
        <p:guide orient="horz" pos="3254"/>
        <p:guide orient="horz" pos="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arae Metcalf" userId="ed975d0a-5822-4641-a15c-dfb16ed9f84d" providerId="ADAL" clId="{29A79D77-5410-4B8D-81BD-2C63C12D32EF}"/>
    <pc:docChg chg="custSel">
      <pc:chgData name="Astarae Metcalf" userId="ed975d0a-5822-4641-a15c-dfb16ed9f84d" providerId="ADAL" clId="{29A79D77-5410-4B8D-81BD-2C63C12D32EF}" dt="2021-12-02T21:24:19.334" v="0" actId="1592"/>
      <pc:docMkLst>
        <pc:docMk/>
      </pc:docMkLst>
      <pc:sldChg chg="delCm">
        <pc:chgData name="Astarae Metcalf" userId="ed975d0a-5822-4641-a15c-dfb16ed9f84d" providerId="ADAL" clId="{29A79D77-5410-4B8D-81BD-2C63C12D32EF}" dt="2021-12-02T21:24:19.334" v="0" actId="1592"/>
        <pc:sldMkLst>
          <pc:docMk/>
          <pc:sldMk cId="4274558462" sldId="702"/>
        </pc:sldMkLst>
      </pc:sldChg>
    </pc:docChg>
  </pc:docChgLst>
  <pc:docChgLst>
    <pc:chgData name="Astarae Metcalf (Nancy)" userId="ed975d0a-5822-4641-a15c-dfb16ed9f84d" providerId="ADAL" clId="{5EA4B3F4-F223-47D0-AF51-2565C9578C93}"/>
    <pc:docChg chg="modSld">
      <pc:chgData name="Astarae Metcalf (Nancy)" userId="ed975d0a-5822-4641-a15c-dfb16ed9f84d" providerId="ADAL" clId="{5EA4B3F4-F223-47D0-AF51-2565C9578C93}" dt="2021-11-05T20:47:48.633" v="11" actId="20577"/>
      <pc:docMkLst>
        <pc:docMk/>
      </pc:docMkLst>
      <pc:sldChg chg="modSp mod">
        <pc:chgData name="Astarae Metcalf (Nancy)" userId="ed975d0a-5822-4641-a15c-dfb16ed9f84d" providerId="ADAL" clId="{5EA4B3F4-F223-47D0-AF51-2565C9578C93}" dt="2021-11-05T20:47:48.633" v="11" actId="20577"/>
        <pc:sldMkLst>
          <pc:docMk/>
          <pc:sldMk cId="3081033401" sldId="352"/>
        </pc:sldMkLst>
        <pc:spChg chg="mod">
          <ac:chgData name="Astarae Metcalf (Nancy)" userId="ed975d0a-5822-4641-a15c-dfb16ed9f84d" providerId="ADAL" clId="{5EA4B3F4-F223-47D0-AF51-2565C9578C93}" dt="2021-11-05T20:47:40.128" v="6" actId="14100"/>
          <ac:spMkLst>
            <pc:docMk/>
            <pc:sldMk cId="3081033401" sldId="352"/>
            <ac:spMk id="14" creationId="{4D89BC2E-6EB9-514C-AC2C-195E1122A81E}"/>
          </ac:spMkLst>
        </pc:spChg>
        <pc:spChg chg="mod">
          <ac:chgData name="Astarae Metcalf (Nancy)" userId="ed975d0a-5822-4641-a15c-dfb16ed9f84d" providerId="ADAL" clId="{5EA4B3F4-F223-47D0-AF51-2565C9578C93}" dt="2021-11-05T20:47:48.633" v="11" actId="20577"/>
          <ac:spMkLst>
            <pc:docMk/>
            <pc:sldMk cId="3081033401" sldId="352"/>
            <ac:spMk id="17" creationId="{2E4BA121-AEEA-BC4F-8DF3-922A011C4D78}"/>
          </ac:spMkLst>
        </pc:spChg>
      </pc:sldChg>
    </pc:docChg>
  </pc:docChgLst>
  <pc:docChgLst>
    <pc:chgData name="Sara Tajik" userId="b9df4f4c-01c8-499b-a1e7-3978f70a0388" providerId="ADAL" clId="{D1D93AA3-FAA5-48B1-8A7A-0BC1CA3FA2CA}"/>
    <pc:docChg chg="custSel modSld">
      <pc:chgData name="Sara Tajik" userId="b9df4f4c-01c8-499b-a1e7-3978f70a0388" providerId="ADAL" clId="{D1D93AA3-FAA5-48B1-8A7A-0BC1CA3FA2CA}" dt="2021-11-03T23:22:46.943" v="16"/>
      <pc:docMkLst>
        <pc:docMk/>
      </pc:docMkLst>
      <pc:sldChg chg="modSp mod addCm delCm modCm">
        <pc:chgData name="Sara Tajik" userId="b9df4f4c-01c8-499b-a1e7-3978f70a0388" providerId="ADAL" clId="{D1D93AA3-FAA5-48B1-8A7A-0BC1CA3FA2CA}" dt="2021-11-03T23:22:46.943" v="16"/>
        <pc:sldMkLst>
          <pc:docMk/>
          <pc:sldMk cId="3081033401" sldId="352"/>
        </pc:sldMkLst>
        <pc:spChg chg="mod">
          <ac:chgData name="Sara Tajik" userId="b9df4f4c-01c8-499b-a1e7-3978f70a0388" providerId="ADAL" clId="{D1D93AA3-FAA5-48B1-8A7A-0BC1CA3FA2CA}" dt="2021-11-03T22:38:30.039" v="4" actId="13926"/>
          <ac:spMkLst>
            <pc:docMk/>
            <pc:sldMk cId="3081033401" sldId="352"/>
            <ac:spMk id="14" creationId="{4D89BC2E-6EB9-514C-AC2C-195E1122A81E}"/>
          </ac:spMkLst>
        </pc:spChg>
        <pc:spChg chg="mod">
          <ac:chgData name="Sara Tajik" userId="b9df4f4c-01c8-499b-a1e7-3978f70a0388" providerId="ADAL" clId="{D1D93AA3-FAA5-48B1-8A7A-0BC1CA3FA2CA}" dt="2021-11-03T23:22:27.765" v="12" actId="948"/>
          <ac:spMkLst>
            <pc:docMk/>
            <pc:sldMk cId="3081033401" sldId="352"/>
            <ac:spMk id="17" creationId="{2E4BA121-AEEA-BC4F-8DF3-922A011C4D78}"/>
          </ac:spMkLst>
        </pc:spChg>
      </pc:sldChg>
      <pc:sldChg chg="addCm modCm">
        <pc:chgData name="Sara Tajik" userId="b9df4f4c-01c8-499b-a1e7-3978f70a0388" providerId="ADAL" clId="{D1D93AA3-FAA5-48B1-8A7A-0BC1CA3FA2CA}" dt="2021-11-03T22:37:52.027" v="3"/>
        <pc:sldMkLst>
          <pc:docMk/>
          <pc:sldMk cId="4274558462" sldId="702"/>
        </pc:sldMkLst>
      </pc:sldChg>
    </pc:docChg>
  </pc:docChgLst>
  <pc:docChgLst>
    <pc:chgData name="Sara Tajik" userId="b9df4f4c-01c8-499b-a1e7-3978f70a0388" providerId="ADAL" clId="{07458C67-51B5-4C76-B7C2-EDB0179ADBF4}"/>
    <pc:docChg chg="custSel">
      <pc:chgData name="Sara Tajik" userId="b9df4f4c-01c8-499b-a1e7-3978f70a0388" providerId="ADAL" clId="{07458C67-51B5-4C76-B7C2-EDB0179ADBF4}" dt="2021-11-30T23:12:04.962" v="0" actId="1592"/>
      <pc:docMkLst>
        <pc:docMk/>
      </pc:docMkLst>
      <pc:sldChg chg="delCm">
        <pc:chgData name="Sara Tajik" userId="b9df4f4c-01c8-499b-a1e7-3978f70a0388" providerId="ADAL" clId="{07458C67-51B5-4C76-B7C2-EDB0179ADBF4}" dt="2021-11-30T23:12:04.962" v="0" actId="1592"/>
        <pc:sldMkLst>
          <pc:docMk/>
          <pc:sldMk cId="3081033401" sldId="352"/>
        </pc:sldMkLst>
      </pc:sldChg>
    </pc:docChg>
  </pc:docChgLst>
  <pc:docChgLst>
    <pc:chgData name="Rachel Day" userId="a1546b7b-d721-4b36-974b-0587548c0710" providerId="ADAL" clId="{80D420FF-886D-FF45-B861-705B9F433B42}"/>
    <pc:docChg chg="custSel modSld">
      <pc:chgData name="Rachel Day" userId="a1546b7b-d721-4b36-974b-0587548c0710" providerId="ADAL" clId="{80D420FF-886D-FF45-B861-705B9F433B42}" dt="2021-11-24T19:55:58.817" v="209" actId="18331"/>
      <pc:docMkLst>
        <pc:docMk/>
      </pc:docMkLst>
      <pc:sldChg chg="modSp">
        <pc:chgData name="Rachel Day" userId="a1546b7b-d721-4b36-974b-0587548c0710" providerId="ADAL" clId="{80D420FF-886D-FF45-B861-705B9F433B42}" dt="2021-11-24T19:52:21.024" v="175" actId="20577"/>
        <pc:sldMkLst>
          <pc:docMk/>
          <pc:sldMk cId="1102157033" sldId="307"/>
        </pc:sldMkLst>
        <pc:spChg chg="mod">
          <ac:chgData name="Rachel Day" userId="a1546b7b-d721-4b36-974b-0587548c0710" providerId="ADAL" clId="{80D420FF-886D-FF45-B861-705B9F433B42}" dt="2021-11-24T19:52:21.024" v="175" actId="20577"/>
          <ac:spMkLst>
            <pc:docMk/>
            <pc:sldMk cId="1102157033" sldId="307"/>
            <ac:spMk id="23" creationId="{0F9BE979-C350-034C-B058-F7C28AEC6157}"/>
          </ac:spMkLst>
        </pc:spChg>
      </pc:sldChg>
      <pc:sldChg chg="modSp addCm">
        <pc:chgData name="Rachel Day" userId="a1546b7b-d721-4b36-974b-0587548c0710" providerId="ADAL" clId="{80D420FF-886D-FF45-B861-705B9F433B42}" dt="2021-11-24T19:51:08.804" v="135" actId="1037"/>
        <pc:sldMkLst>
          <pc:docMk/>
          <pc:sldMk cId="3081033401" sldId="352"/>
        </pc:sldMkLst>
        <pc:spChg chg="mod">
          <ac:chgData name="Rachel Day" userId="a1546b7b-d721-4b36-974b-0587548c0710" providerId="ADAL" clId="{80D420FF-886D-FF45-B861-705B9F433B42}" dt="2021-11-24T19:51:08.804" v="135" actId="1037"/>
          <ac:spMkLst>
            <pc:docMk/>
            <pc:sldMk cId="3081033401" sldId="352"/>
            <ac:spMk id="14" creationId="{4D89BC2E-6EB9-514C-AC2C-195E1122A81E}"/>
          </ac:spMkLst>
        </pc:spChg>
        <pc:spChg chg="mod">
          <ac:chgData name="Rachel Day" userId="a1546b7b-d721-4b36-974b-0587548c0710" providerId="ADAL" clId="{80D420FF-886D-FF45-B861-705B9F433B42}" dt="2021-11-24T19:51:08.804" v="135" actId="1037"/>
          <ac:spMkLst>
            <pc:docMk/>
            <pc:sldMk cId="3081033401" sldId="352"/>
            <ac:spMk id="17" creationId="{2E4BA121-AEEA-BC4F-8DF3-922A011C4D78}"/>
          </ac:spMkLst>
        </pc:spChg>
        <pc:picChg chg="mod">
          <ac:chgData name="Rachel Day" userId="a1546b7b-d721-4b36-974b-0587548c0710" providerId="ADAL" clId="{80D420FF-886D-FF45-B861-705B9F433B42}" dt="2021-11-24T19:51:08.804" v="135" actId="1037"/>
          <ac:picMkLst>
            <pc:docMk/>
            <pc:sldMk cId="3081033401" sldId="352"/>
            <ac:picMk id="15" creationId="{C4565853-ABC3-3B45-A391-782CAB3255F9}"/>
          </ac:picMkLst>
        </pc:picChg>
      </pc:sldChg>
      <pc:sldChg chg="addSp delSp modSp addCm">
        <pc:chgData name="Rachel Day" userId="a1546b7b-d721-4b36-974b-0587548c0710" providerId="ADAL" clId="{80D420FF-886D-FF45-B861-705B9F433B42}" dt="2021-11-24T19:55:58.817" v="209" actId="18331"/>
        <pc:sldMkLst>
          <pc:docMk/>
          <pc:sldMk cId="4274558462" sldId="702"/>
        </pc:sldMkLst>
        <pc:spChg chg="mod">
          <ac:chgData name="Rachel Day" userId="a1546b7b-d721-4b36-974b-0587548c0710" providerId="ADAL" clId="{80D420FF-886D-FF45-B861-705B9F433B42}" dt="2021-11-24T19:53:47.529" v="199" actId="1035"/>
          <ac:spMkLst>
            <pc:docMk/>
            <pc:sldMk cId="4274558462" sldId="702"/>
            <ac:spMk id="2" creationId="{94164D26-2361-488D-9680-43F22137D566}"/>
          </ac:spMkLst>
        </pc:spChg>
        <pc:spChg chg="mod">
          <ac:chgData name="Rachel Day" userId="a1546b7b-d721-4b36-974b-0587548c0710" providerId="ADAL" clId="{80D420FF-886D-FF45-B861-705B9F433B42}" dt="2021-11-24T19:53:47.529" v="199" actId="1035"/>
          <ac:spMkLst>
            <pc:docMk/>
            <pc:sldMk cId="4274558462" sldId="702"/>
            <ac:spMk id="3" creationId="{4772D7FA-C4B3-4694-8675-2688D8EDC2A2}"/>
          </ac:spMkLst>
        </pc:spChg>
        <pc:spChg chg="add del mod">
          <ac:chgData name="Rachel Day" userId="a1546b7b-d721-4b36-974b-0587548c0710" providerId="ADAL" clId="{80D420FF-886D-FF45-B861-705B9F433B42}" dt="2021-11-24T19:49:11.238" v="3" actId="478"/>
          <ac:spMkLst>
            <pc:docMk/>
            <pc:sldMk cId="4274558462" sldId="702"/>
            <ac:spMk id="5" creationId="{06DFBA64-CD8A-1446-BFD1-2656BE02A2A1}"/>
          </ac:spMkLst>
        </pc:spChg>
        <pc:spChg chg="del mod">
          <ac:chgData name="Rachel Day" userId="a1546b7b-d721-4b36-974b-0587548c0710" providerId="ADAL" clId="{80D420FF-886D-FF45-B861-705B9F433B42}" dt="2021-11-24T19:49:37.466" v="31" actId="478"/>
          <ac:spMkLst>
            <pc:docMk/>
            <pc:sldMk cId="4274558462" sldId="702"/>
            <ac:spMk id="7" creationId="{1CE66F84-0048-4E3F-9C57-FEFF3B044D0B}"/>
          </ac:spMkLst>
        </pc:spChg>
        <pc:spChg chg="add mod">
          <ac:chgData name="Rachel Day" userId="a1546b7b-d721-4b36-974b-0587548c0710" providerId="ADAL" clId="{80D420FF-886D-FF45-B861-705B9F433B42}" dt="2021-11-24T19:50:15.804" v="96" actId="14100"/>
          <ac:spMkLst>
            <pc:docMk/>
            <pc:sldMk cId="4274558462" sldId="702"/>
            <ac:spMk id="8" creationId="{369FFC9B-6C22-8C41-AFAF-E2F56A5A1BB6}"/>
          </ac:spMkLst>
        </pc:spChg>
        <pc:spChg chg="add del mod">
          <ac:chgData name="Rachel Day" userId="a1546b7b-d721-4b36-974b-0587548c0710" providerId="ADAL" clId="{80D420FF-886D-FF45-B861-705B9F433B42}" dt="2021-11-24T19:49:29.231" v="9" actId="478"/>
          <ac:spMkLst>
            <pc:docMk/>
            <pc:sldMk cId="4274558462" sldId="702"/>
            <ac:spMk id="10" creationId="{CE361C1D-A9E9-2343-9F8E-06B4CF7D935D}"/>
          </ac:spMkLst>
        </pc:spChg>
        <pc:spChg chg="add del mod">
          <ac:chgData name="Rachel Day" userId="a1546b7b-d721-4b36-974b-0587548c0710" providerId="ADAL" clId="{80D420FF-886D-FF45-B861-705B9F433B42}" dt="2021-11-24T19:49:27.689" v="8" actId="478"/>
          <ac:spMkLst>
            <pc:docMk/>
            <pc:sldMk cId="4274558462" sldId="702"/>
            <ac:spMk id="11" creationId="{CA29EE27-91DF-8843-A7DA-63936A798A35}"/>
          </ac:spMkLst>
        </pc:spChg>
        <pc:spChg chg="add mod">
          <ac:chgData name="Rachel Day" userId="a1546b7b-d721-4b36-974b-0587548c0710" providerId="ADAL" clId="{80D420FF-886D-FF45-B861-705B9F433B42}" dt="2021-11-24T19:53:47.529" v="199" actId="1035"/>
          <ac:spMkLst>
            <pc:docMk/>
            <pc:sldMk cId="4274558462" sldId="702"/>
            <ac:spMk id="13" creationId="{51F04563-BBD3-6541-8F88-1084BA27E516}"/>
          </ac:spMkLst>
        </pc:spChg>
        <pc:picChg chg="del mod modCrop">
          <ac:chgData name="Rachel Day" userId="a1546b7b-d721-4b36-974b-0587548c0710" providerId="ADAL" clId="{80D420FF-886D-FF45-B861-705B9F433B42}" dt="2021-11-24T19:49:08.815" v="2" actId="478"/>
          <ac:picMkLst>
            <pc:docMk/>
            <pc:sldMk cId="4274558462" sldId="702"/>
            <ac:picMk id="6" creationId="{88280C58-826D-49CA-A772-064B48CACE41}"/>
          </ac:picMkLst>
        </pc:picChg>
        <pc:picChg chg="mod">
          <ac:chgData name="Rachel Day" userId="a1546b7b-d721-4b36-974b-0587548c0710" providerId="ADAL" clId="{80D420FF-886D-FF45-B861-705B9F433B42}" dt="2021-11-24T19:53:47.529" v="199" actId="1035"/>
          <ac:picMkLst>
            <pc:docMk/>
            <pc:sldMk cId="4274558462" sldId="702"/>
            <ac:picMk id="9" creationId="{E619F0CB-A2FD-4A51-BEEC-EEDECEC903B1}"/>
          </ac:picMkLst>
        </pc:picChg>
        <pc:picChg chg="add mod">
          <ac:chgData name="Rachel Day" userId="a1546b7b-d721-4b36-974b-0587548c0710" providerId="ADAL" clId="{80D420FF-886D-FF45-B861-705B9F433B42}" dt="2021-11-24T19:53:47.529" v="199" actId="1035"/>
          <ac:picMkLst>
            <pc:docMk/>
            <pc:sldMk cId="4274558462" sldId="702"/>
            <ac:picMk id="14" creationId="{86EB7BDE-1172-4E45-9FE3-BB310B372CCB}"/>
          </ac:picMkLst>
        </pc:picChg>
        <pc:picChg chg="add mod modCrop">
          <ac:chgData name="Rachel Day" userId="a1546b7b-d721-4b36-974b-0587548c0710" providerId="ADAL" clId="{80D420FF-886D-FF45-B861-705B9F433B42}" dt="2021-11-24T19:55:58.817" v="209" actId="18331"/>
          <ac:picMkLst>
            <pc:docMk/>
            <pc:sldMk cId="4274558462" sldId="702"/>
            <ac:picMk id="15" creationId="{9DABD910-3F70-A142-932A-CC9023C6FDE2}"/>
          </ac:picMkLst>
        </pc:picChg>
        <pc:picChg chg="mod">
          <ac:chgData name="Rachel Day" userId="a1546b7b-d721-4b36-974b-0587548c0710" providerId="ADAL" clId="{80D420FF-886D-FF45-B861-705B9F433B42}" dt="2021-11-24T19:53:47.529" v="199" actId="1035"/>
          <ac:picMkLst>
            <pc:docMk/>
            <pc:sldMk cId="4274558462" sldId="702"/>
            <ac:picMk id="5122" creationId="{7318AA1A-5D03-4324-B8AE-D8B2E66D0C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65600"/>
            <a:ext cx="12192000" cy="78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49178"/>
            <a:ext cx="12192000" cy="1101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6CFC-FACD-4408-B253-4D372C8D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7B0-7EB1-495A-A670-12AA58CD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F295C5-A748-49EE-B337-21182885528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F8BA-0213-4C41-BD14-91A9690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142DA8-67A4-4FE6-8FEC-593ACC5BE21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B5F79-CD79-4BDA-8B19-B34E380D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EADBAC-3E08-44D7-9D93-4EFBC479F59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759-D99D-4C9D-B5FE-84A56F9A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CDF134-6BCA-4222-B0BB-7803F3420FB9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9004-32AB-42CB-A6E3-ED48AE1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7A2BC0-7921-4908-B338-0840AAA8ED80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0332-6FCC-4C90-B213-DB98777D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7A0A556-DE00-47D4-9CCE-740FAC131517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E954-CAB4-47C4-BD83-22F7F1FB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61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Last Name, Title,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1A572-2C85-46AA-891B-4F12B9BC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A333-B403-431E-B39A-EA84FBA8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0AF05-10CB-484B-B279-35CF6994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1F2E-DDBA-4F04-9BE2-A048186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DBD5-7E81-4B57-B262-1826D03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CD83-6E71-4BE2-8207-93B6F0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4556-5B2C-42E3-8962-63E6FED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929-A1C2-4115-9917-CCEA3C29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8A92-991D-4F5C-BA53-FB306F7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8A20-9990-41BC-9E3E-AD267588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811-D9AF-44FE-9D9C-BE8858E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29F-8B8F-4C06-BB24-897BB9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C4C7-F112-4677-8E33-6DC1E8A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97F6-4EE4-405F-B001-02D8416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E1D0-2323-49A1-882D-96143AA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F1FB-5933-4936-876A-D23F782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3E9-02D0-43C8-AFCE-87C5E0D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85F-902D-41BC-939A-A81EA123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0A81-47A8-4036-B18A-2211B0AC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A83E-A2F3-42B1-9373-6967F29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C796-B512-47D1-BA08-14D598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C842-8236-4249-B3E7-67EA96B6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7C8-8AB6-4D4C-A89B-00F1B84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2038-A293-4E74-9E87-7C1D3D89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A95E-00B3-4779-B2D6-D12D555E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C5FB-F834-432D-9626-5083A1387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3A691-61D3-45BC-8AC2-D16C83D4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B909C-D65D-4518-9A9B-093F939A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1E97E-5D76-4EBD-B3A9-276FD71A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2645-1141-4CCE-9577-0136ECA7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7C50-2749-4445-8326-D087DCE3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C184-E577-4B8F-8061-7CB8FB9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3BDC-D7FF-40A8-8143-524CDA8E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FD0-88E6-4396-979D-2ED2890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F23D3-BF98-4428-8708-D0D9BD60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2356-532F-43C2-B7DB-A2EEAF1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03F3-786F-4AA4-ABE5-4238B3C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850-38D3-4345-8D13-081757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A8-549F-4C10-910C-A42394DB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5399-FF82-4D9F-9044-002EB3A6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902D-8A4E-4917-85EA-B3EEADD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B412-0D8C-4A02-B1A9-359AD03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15E0-199D-46F5-B43A-EBE81B9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013-3222-44BB-8BD4-6EA91AC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93FB3-7F7D-4E00-A91B-F9DDF54F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9028-4227-4287-AFD2-EC47A36FA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26F3-5323-4269-B5CD-90094988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604A-E919-4AFC-9333-E348E754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C200-AEE1-4B99-9101-B9F894E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3AB-B334-4B08-BD1D-4B74B28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0515-3566-4FB3-947E-5A76DB0D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5485-95A2-47E5-961B-04AB3B97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67E5-6D02-47B9-B91B-894F337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8F15-F3D1-40F3-B2DB-6B61C1E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ACFF1-4ADC-4741-B636-776287D67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0DC0-9727-4C78-AC43-1FEA8A92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07AD-4204-411F-A43F-D09AA6E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B024-DEAD-4A74-A267-FB7073A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2CB0-7FD4-468B-8DED-9D8A07B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E06F-1B69-4431-BA75-72BF4AD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84A232-CE07-4F6B-866F-6585C7E9602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2D702-1BB7-49B5-BBE3-C592128B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3973C1-A096-48E1-A620-483679D55E1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50D23-D917-49A3-931E-5FEB7C0B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B09511-B159-45A4-A082-7A5DAE5D7EA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A894-B004-4EC1-9E6A-EF445472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6F30E7-CE66-4376-9901-D3C0C6D835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0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70" r:id="rId9"/>
    <p:sldLayoutId id="2147483683" r:id="rId10"/>
    <p:sldLayoutId id="2147483684" r:id="rId11"/>
    <p:sldLayoutId id="2147483674" r:id="rId12"/>
    <p:sldLayoutId id="2147483671" r:id="rId13"/>
    <p:sldLayoutId id="2147483678" r:id="rId14"/>
    <p:sldLayoutId id="2147483682" r:id="rId15"/>
    <p:sldLayoutId id="2147483672" r:id="rId16"/>
    <p:sldLayoutId id="2147483681" r:id="rId17"/>
    <p:sldLayoutId id="2147483679" r:id="rId18"/>
    <p:sldLayoutId id="2147483676" r:id="rId19"/>
    <p:sldLayoutId id="2147483680" r:id="rId20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Lotion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Soothe &amp; replenish—light &amp; hydrating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8ECD94D-8195-294C-A973-90662FA50ECB}"/>
              </a:ext>
            </a:extLst>
          </p:cNvPr>
          <p:cNvSpPr txBox="1">
            <a:spLocks/>
          </p:cNvSpPr>
          <p:nvPr/>
        </p:nvSpPr>
        <p:spPr>
          <a:xfrm>
            <a:off x="0" y="5458967"/>
            <a:ext cx="1219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ts val="1800"/>
              </a:lnSpc>
              <a:spcBef>
                <a:spcPts val="75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  <a:t>8 OZ. LOTION AVAILABLE IN:</a:t>
            </a:r>
            <a:b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Orange Lavender, Patchouli Lime, Lavender Coconut &amp; Peppermint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6F90D-9273-E04E-BC53-2FB549C54A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43764"/>
            <a:ext cx="2743200" cy="456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E2D257-9227-284E-9CD0-9B5C2C4DC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262" y="1209249"/>
            <a:ext cx="48854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Lotion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D89BC2E-6EB9-514C-AC2C-195E1122A81E}"/>
              </a:ext>
            </a:extLst>
          </p:cNvPr>
          <p:cNvSpPr txBox="1">
            <a:spLocks/>
          </p:cNvSpPr>
          <p:nvPr/>
        </p:nvSpPr>
        <p:spPr>
          <a:xfrm>
            <a:off x="4242757" y="1150779"/>
            <a:ext cx="6185960" cy="3348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Fair trade &amp; USDA certified organic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For sensitive-dry-rough-or combination skin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Can be used on hands, face, body—anywhere!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Only organic essential oils for fragrance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jojoba oil heals and soothes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coconut oil moisturizes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hemp seed and avocado oils keep skin smooth &amp; supple</a:t>
            </a:r>
          </a:p>
          <a:p>
            <a:pPr marL="17145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Now made with U.S.-grown hemp seed oil!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58E"/>
              </a:solidFill>
              <a:effectLst/>
              <a:uLnTx/>
              <a:uFillTx/>
              <a:latin typeface="BentonSansCond Book" panose="02000406020000020004" pitchFamily="50" charset="0"/>
              <a:ea typeface="+mn-ea"/>
              <a:cs typeface="+mn-cs"/>
            </a:endParaRP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Absorbs quickly and highly emollient, a small amount will do!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565853-ABC3-3B45-A391-782CAB3255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98" y="719684"/>
            <a:ext cx="1944806" cy="5418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4BA121-AEEA-BC4F-8DF3-922A011C4D78}"/>
              </a:ext>
            </a:extLst>
          </p:cNvPr>
          <p:cNvSpPr txBox="1"/>
          <p:nvPr/>
        </p:nvSpPr>
        <p:spPr bwMode="auto">
          <a:xfrm>
            <a:off x="4242757" y="4499029"/>
            <a:ext cx="6185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Water, Organic Coconut Oil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, Organic Jojoba Oil, Organic Ethyl Alcohol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, Organic Avocado Oil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, Organic Hemp Seed Oil, Organic </a:t>
            </a:r>
            <a:r>
              <a:rPr lang="en-US" sz="1400" dirty="0" err="1">
                <a:solidFill>
                  <a:srgbClr val="00358E"/>
                </a:solidFill>
                <a:cs typeface="BentonSansCond Book"/>
              </a:rPr>
              <a:t>Quillaja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Saponaria Extract, Organic Essential Oils, Xanthan Gum, Tocopherol</a:t>
            </a:r>
          </a:p>
          <a:p>
            <a:pPr>
              <a:spcBef>
                <a:spcPts val="600"/>
              </a:spcBef>
            </a:pPr>
            <a:r>
              <a:rPr lang="en-US" sz="1000" kern="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</a:t>
            </a:r>
          </a:p>
          <a:p>
            <a:r>
              <a:rPr lang="en-US" sz="1000" kern="0" baseline="30000" dirty="0">
                <a:solidFill>
                  <a:srgbClr val="00358E"/>
                </a:solidFill>
                <a:cs typeface="BentonSansCond Book"/>
              </a:rPr>
              <a:t>** </a:t>
            </a:r>
            <a:r>
              <a:rPr lang="en-US" sz="1000" kern="0" dirty="0">
                <a:solidFill>
                  <a:srgbClr val="00358E"/>
                </a:solidFill>
                <a:cs typeface="BentonSansCond Book"/>
              </a:rPr>
              <a:t>Essential oils vary by scent.</a:t>
            </a:r>
          </a:p>
          <a:p>
            <a:r>
              <a:rPr lang="en-US" sz="1000" kern="0" dirty="0">
                <a:solidFill>
                  <a:srgbClr val="00358E"/>
                </a:solidFill>
                <a:cs typeface="BentonSansCond Book"/>
              </a:rPr>
              <a:t>Made with U.S.-grown hemp seed oil! Packaged in 100% post-consumer recycled plastic bottle.</a:t>
            </a:r>
          </a:p>
        </p:txBody>
      </p:sp>
    </p:spTree>
    <p:extLst>
      <p:ext uri="{BB962C8B-B14F-4D97-AF65-F5344CB8AC3E}">
        <p14:creationId xmlns:p14="http://schemas.microsoft.com/office/powerpoint/2010/main" val="308103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ok Who's Talking: The Strategist | Crunchi.com">
            <a:extLst>
              <a:ext uri="{FF2B5EF4-FFF2-40B4-BE49-F238E27FC236}">
                <a16:creationId xmlns:a16="http://schemas.microsoft.com/office/drawing/2014/main" id="{7318AA1A-5D03-4324-B8AE-D8B2E66D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6832" y="975302"/>
            <a:ext cx="2171049" cy="5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64D26-2361-488D-9680-43F22137D566}"/>
              </a:ext>
            </a:extLst>
          </p:cNvPr>
          <p:cNvSpPr txBox="1"/>
          <p:nvPr/>
        </p:nvSpPr>
        <p:spPr>
          <a:xfrm>
            <a:off x="7148763" y="1614035"/>
            <a:ext cx="469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ntonSansCond Medium" pitchFamily="2" charset="77"/>
              </a:rPr>
              <a:t>Ask the Strategist: Can You Find Me </a:t>
            </a:r>
          </a:p>
          <a:p>
            <a:r>
              <a:rPr lang="en-US" sz="2000" dirty="0">
                <a:latin typeface="BentonSansCond Medium" pitchFamily="2" charset="77"/>
              </a:rPr>
              <a:t>a Mint Skin Moisturizer?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2D7FA-C4B3-4694-8675-2688D8EDC2A2}"/>
              </a:ext>
            </a:extLst>
          </p:cNvPr>
          <p:cNvSpPr txBox="1"/>
          <p:nvPr/>
        </p:nvSpPr>
        <p:spPr>
          <a:xfrm>
            <a:off x="7148763" y="3124850"/>
            <a:ext cx="469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ntonSansCond Medium" pitchFamily="2" charset="77"/>
              </a:rPr>
              <a:t>Top 10 Organic Body Lotions in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19F0CB-A2FD-4A51-BEEC-EEDECEC903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8763" y="2591040"/>
            <a:ext cx="2478563" cy="53731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9FFC9B-6C22-8C41-AFAF-E2F56A5A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832" y="1"/>
            <a:ext cx="5075168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04563-BBD3-6541-8F88-1084BA27E516}"/>
              </a:ext>
            </a:extLst>
          </p:cNvPr>
          <p:cNvSpPr txBox="1"/>
          <p:nvPr/>
        </p:nvSpPr>
        <p:spPr>
          <a:xfrm>
            <a:off x="7148763" y="4393991"/>
            <a:ext cx="469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ntonSansCond Medium" pitchFamily="2" charset="77"/>
              </a:rPr>
              <a:t>How to Care for a Fresh Tattoo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EB7BDE-1172-4E45-9FE3-BB310B372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63" y="3856680"/>
            <a:ext cx="884982" cy="537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ABD910-3F70-A142-932A-CC9023C6FD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621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8462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Blank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43F603-FF1D-4C3C-A668-9D46B563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ef5c5-3987-47ae-b26c-3b7545a67d61"/>
    <ds:schemaRef ds:uri="430adeba-6bad-40e2-8191-acf830fac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275F2E-781C-4D34-B9E5-8C539776E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48BCBA-B74E-4927-8301-FA18D156D784}">
  <ds:schemaRefs>
    <ds:schemaRef ds:uri="http://purl.org/dc/terms/"/>
    <ds:schemaRef ds:uri="http://schemas.microsoft.com/sharepoint/v3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430adeba-6bad-40e2-8191-acf830fac9c0"/>
    <ds:schemaRef ds:uri="http://schemas.openxmlformats.org/package/2006/metadata/core-properties"/>
    <ds:schemaRef ds:uri="2c7ef5c5-3987-47ae-b26c-3b7545a67d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203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Trade Gothic LT Std Cn</vt:lpstr>
      <vt:lpstr>Arial</vt:lpstr>
      <vt:lpstr>Calibri Light</vt:lpstr>
      <vt:lpstr>BentonSansCond Book</vt:lpstr>
      <vt:lpstr>Calibri</vt:lpstr>
      <vt:lpstr>BentonSansCond Medium</vt:lpstr>
      <vt:lpstr>Bronner Corporate Template Theme</vt:lpstr>
      <vt:lpstr>Blank no logo</vt:lpstr>
      <vt:lpstr>Organic Lotion</vt:lpstr>
      <vt:lpstr>Organic Lotion</vt:lpstr>
      <vt:lpstr>As seen 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presentation</dc:title>
  <dc:creator>Angie Brucia</dc:creator>
  <cp:lastModifiedBy>Astarae Metcalf</cp:lastModifiedBy>
  <cp:revision>19</cp:revision>
  <dcterms:created xsi:type="dcterms:W3CDTF">2020-10-23T20:15:48Z</dcterms:created>
  <dcterms:modified xsi:type="dcterms:W3CDTF">2021-12-02T21:24:20Z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