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1" r:id="rId4"/>
    <p:sldMasterId id="2147483691" r:id="rId5"/>
  </p:sldMasterIdLst>
  <p:notesMasterIdLst>
    <p:notesMasterId r:id="rId17"/>
  </p:notesMasterIdLst>
  <p:sldIdLst>
    <p:sldId id="297" r:id="rId6"/>
    <p:sldId id="717" r:id="rId7"/>
    <p:sldId id="298" r:id="rId8"/>
    <p:sldId id="376" r:id="rId9"/>
    <p:sldId id="414" r:id="rId10"/>
    <p:sldId id="718" r:id="rId11"/>
    <p:sldId id="719" r:id="rId12"/>
    <p:sldId id="710" r:id="rId13"/>
    <p:sldId id="720" r:id="rId14"/>
    <p:sldId id="348" r:id="rId15"/>
    <p:sldId id="349" r:id="rId16"/>
  </p:sldIdLst>
  <p:sldSz cx="12192000" cy="6858000"/>
  <p:notesSz cx="6858000" cy="9144000"/>
  <p:embeddedFontLst>
    <p:embeddedFont>
      <p:font typeface="BentonSansCond Book" panose="02000406020000020004" pitchFamily="50" charset="0"/>
      <p:regular r:id="rId18"/>
    </p:embeddedFont>
    <p:embeddedFont>
      <p:font typeface="BentonSansCond Medium" panose="02000606020000020004" pitchFamily="50" charset="0"/>
      <p:regular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Trade Gothic LT Std Cn" pitchFamily="2" charset="0"/>
      <p:regular r:id="rId26"/>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87" userDrawn="1">
          <p15:clr>
            <a:srgbClr val="A4A3A4"/>
          </p15:clr>
        </p15:guide>
        <p15:guide id="3" orient="horz" pos="3848" userDrawn="1">
          <p15:clr>
            <a:srgbClr val="A4A3A4"/>
          </p15:clr>
        </p15:guide>
        <p15:guide id="4" orient="horz" pos="3254" userDrawn="1">
          <p15:clr>
            <a:srgbClr val="A4A3A4"/>
          </p15:clr>
        </p15:guide>
        <p15:guide id="5" orient="horz" pos="887" userDrawn="1">
          <p15:clr>
            <a:srgbClr val="A4A3A4"/>
          </p15:clr>
        </p15:guide>
        <p15:guide id="6"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269913-0B24-90E6-9D27-0D558F73965E}" name="Rafi Loiederman" initials="RL" userId="S::rafi@drbronner.com::269e375a-6a96-4c66-bd3b-e5c47931d83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ra Tajik" initials="ST" lastIdx="114" clrIdx="0">
    <p:extLst>
      <p:ext uri="{19B8F6BF-5375-455C-9EA6-DF929625EA0E}">
        <p15:presenceInfo xmlns:p15="http://schemas.microsoft.com/office/powerpoint/2012/main" userId="S::sara.tajik@Drbronner.com::b9df4f4c-01c8-499b-a1e7-3978f70a0388" providerId="AD"/>
      </p:ext>
    </p:extLst>
  </p:cmAuthor>
  <p:cmAuthor id="2" name="Astarae Metcalf (Nancy)" initials="AM(" lastIdx="1" clrIdx="1">
    <p:extLst>
      <p:ext uri="{19B8F6BF-5375-455C-9EA6-DF929625EA0E}">
        <p15:presenceInfo xmlns:p15="http://schemas.microsoft.com/office/powerpoint/2012/main" userId="S::Nancy.Astarae@Drbronner.com::ed975d0a-5822-4641-a15c-dfb16ed9f84d" providerId="AD"/>
      </p:ext>
    </p:extLst>
  </p:cmAuthor>
  <p:cmAuthor id="3" name="Rachel Day" initials="RD" lastIdx="4" clrIdx="2">
    <p:extLst>
      <p:ext uri="{19B8F6BF-5375-455C-9EA6-DF929625EA0E}">
        <p15:presenceInfo xmlns:p15="http://schemas.microsoft.com/office/powerpoint/2012/main" userId="S::rachel@drbronner.com::a1546b7b-d721-4b36-974b-0587548c07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3629"/>
    <a:srgbClr val="046A38"/>
    <a:srgbClr val="355939"/>
    <a:srgbClr val="CE0058"/>
    <a:srgbClr val="4934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90" autoAdjust="0"/>
    <p:restoredTop sz="96340" autoAdjust="0"/>
  </p:normalViewPr>
  <p:slideViewPr>
    <p:cSldViewPr snapToGrid="0">
      <p:cViewPr varScale="1">
        <p:scale>
          <a:sx n="111" d="100"/>
          <a:sy n="111" d="100"/>
        </p:scale>
        <p:origin x="104" y="136"/>
      </p:cViewPr>
      <p:guideLst>
        <p:guide orient="horz" pos="3487"/>
        <p:guide orient="horz" pos="3848"/>
        <p:guide orient="horz" pos="3254"/>
        <p:guide orient="horz" pos="887"/>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6.fntdata"/><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fi Loiederman" userId="269e375a-6a96-4c66-bd3b-e5c47931d83e" providerId="ADAL" clId="{47ECAC7E-83AE-1D48-9C47-B68DD453DF61}"/>
    <pc:docChg chg="">
      <pc:chgData name="Rafi Loiederman" userId="269e375a-6a96-4c66-bd3b-e5c47931d83e" providerId="ADAL" clId="{47ECAC7E-83AE-1D48-9C47-B68DD453DF61}" dt="2021-12-07T19:27:28.183" v="2"/>
      <pc:docMkLst>
        <pc:docMk/>
      </pc:docMkLst>
      <pc:sldChg chg="addCm">
        <pc:chgData name="Rafi Loiederman" userId="269e375a-6a96-4c66-bd3b-e5c47931d83e" providerId="ADAL" clId="{47ECAC7E-83AE-1D48-9C47-B68DD453DF61}" dt="2021-12-07T19:27:28.183" v="2"/>
        <pc:sldMkLst>
          <pc:docMk/>
          <pc:sldMk cId="600266635" sldId="376"/>
        </pc:sldMkLst>
      </pc:sldChg>
      <pc:sldChg chg="addCm">
        <pc:chgData name="Rafi Loiederman" userId="269e375a-6a96-4c66-bd3b-e5c47931d83e" providerId="ADAL" clId="{47ECAC7E-83AE-1D48-9C47-B68DD453DF61}" dt="2021-12-07T19:26:11.206" v="0"/>
        <pc:sldMkLst>
          <pc:docMk/>
          <pc:sldMk cId="917254748" sldId="717"/>
        </pc:sldMkLst>
      </pc:sldChg>
    </pc:docChg>
  </pc:docChgLst>
  <pc:docChgLst>
    <pc:chgData name="Sara Tajik" userId="b9df4f4c-01c8-499b-a1e7-3978f70a0388" providerId="ADAL" clId="{88DFAFAA-87E6-4B83-A5F6-18EBAAF2CD1A}"/>
    <pc:docChg chg="undo custSel addSld delSld modSld">
      <pc:chgData name="Sara Tajik" userId="b9df4f4c-01c8-499b-a1e7-3978f70a0388" providerId="ADAL" clId="{88DFAFAA-87E6-4B83-A5F6-18EBAAF2CD1A}" dt="2021-11-03T22:36:47.573" v="85"/>
      <pc:docMkLst>
        <pc:docMk/>
      </pc:docMkLst>
      <pc:sldChg chg="delCm">
        <pc:chgData name="Sara Tajik" userId="b9df4f4c-01c8-499b-a1e7-3978f70a0388" providerId="ADAL" clId="{88DFAFAA-87E6-4B83-A5F6-18EBAAF2CD1A}" dt="2021-11-03T22:29:48.308" v="1" actId="1592"/>
        <pc:sldMkLst>
          <pc:docMk/>
          <pc:sldMk cId="4137331812" sldId="297"/>
        </pc:sldMkLst>
      </pc:sldChg>
      <pc:sldChg chg="modSp mod delCm">
        <pc:chgData name="Sara Tajik" userId="b9df4f4c-01c8-499b-a1e7-3978f70a0388" providerId="ADAL" clId="{88DFAFAA-87E6-4B83-A5F6-18EBAAF2CD1A}" dt="2021-11-03T22:31:52.688" v="10" actId="114"/>
        <pc:sldMkLst>
          <pc:docMk/>
          <pc:sldMk cId="12888501" sldId="298"/>
        </pc:sldMkLst>
        <pc:spChg chg="mod">
          <ac:chgData name="Sara Tajik" userId="b9df4f4c-01c8-499b-a1e7-3978f70a0388" providerId="ADAL" clId="{88DFAFAA-87E6-4B83-A5F6-18EBAAF2CD1A}" dt="2021-11-03T22:31:00.627" v="5" actId="13926"/>
          <ac:spMkLst>
            <pc:docMk/>
            <pc:sldMk cId="12888501" sldId="298"/>
            <ac:spMk id="9" creationId="{867EFEE2-9B13-C44A-B622-8D2EBFD3B5B4}"/>
          </ac:spMkLst>
        </pc:spChg>
        <pc:spChg chg="mod">
          <ac:chgData name="Sara Tajik" userId="b9df4f4c-01c8-499b-a1e7-3978f70a0388" providerId="ADAL" clId="{88DFAFAA-87E6-4B83-A5F6-18EBAAF2CD1A}" dt="2021-11-03T22:31:52.688" v="10" actId="114"/>
          <ac:spMkLst>
            <pc:docMk/>
            <pc:sldMk cId="12888501" sldId="298"/>
            <ac:spMk id="11" creationId="{13F8E9B3-41EE-6D4F-B9DE-72B6ACFAF3DB}"/>
          </ac:spMkLst>
        </pc:spChg>
      </pc:sldChg>
      <pc:sldChg chg="addCm modCm">
        <pc:chgData name="Sara Tajik" userId="b9df4f4c-01c8-499b-a1e7-3978f70a0388" providerId="ADAL" clId="{88DFAFAA-87E6-4B83-A5F6-18EBAAF2CD1A}" dt="2021-11-03T22:36:47.573" v="85"/>
        <pc:sldMkLst>
          <pc:docMk/>
          <pc:sldMk cId="3218506582" sldId="348"/>
        </pc:sldMkLst>
      </pc:sldChg>
      <pc:sldChg chg="del">
        <pc:chgData name="Sara Tajik" userId="b9df4f4c-01c8-499b-a1e7-3978f70a0388" providerId="ADAL" clId="{88DFAFAA-87E6-4B83-A5F6-18EBAAF2CD1A}" dt="2021-11-03T22:32:30.807" v="11" actId="47"/>
        <pc:sldMkLst>
          <pc:docMk/>
          <pc:sldMk cId="4224130882" sldId="348"/>
        </pc:sldMkLst>
      </pc:sldChg>
      <pc:sldChg chg="modSp mod">
        <pc:chgData name="Sara Tajik" userId="b9df4f4c-01c8-499b-a1e7-3978f70a0388" providerId="ADAL" clId="{88DFAFAA-87E6-4B83-A5F6-18EBAAF2CD1A}" dt="2021-11-03T22:35:26.024" v="84" actId="1076"/>
        <pc:sldMkLst>
          <pc:docMk/>
          <pc:sldMk cId="922541658" sldId="349"/>
        </pc:sldMkLst>
        <pc:spChg chg="mod">
          <ac:chgData name="Sara Tajik" userId="b9df4f4c-01c8-499b-a1e7-3978f70a0388" providerId="ADAL" clId="{88DFAFAA-87E6-4B83-A5F6-18EBAAF2CD1A}" dt="2021-11-03T22:35:26.024" v="84" actId="1076"/>
          <ac:spMkLst>
            <pc:docMk/>
            <pc:sldMk cId="922541658" sldId="349"/>
            <ac:spMk id="7" creationId="{CD7956A6-8331-F543-A479-DFCAA428C461}"/>
          </ac:spMkLst>
        </pc:spChg>
        <pc:spChg chg="mod">
          <ac:chgData name="Sara Tajik" userId="b9df4f4c-01c8-499b-a1e7-3978f70a0388" providerId="ADAL" clId="{88DFAFAA-87E6-4B83-A5F6-18EBAAF2CD1A}" dt="2021-11-03T22:35:26.024" v="84" actId="1076"/>
          <ac:spMkLst>
            <pc:docMk/>
            <pc:sldMk cId="922541658" sldId="349"/>
            <ac:spMk id="8" creationId="{952D4869-0A14-B448-893E-980033A6BAF8}"/>
          </ac:spMkLst>
        </pc:spChg>
      </pc:sldChg>
      <pc:sldChg chg="del">
        <pc:chgData name="Sara Tajik" userId="b9df4f4c-01c8-499b-a1e7-3978f70a0388" providerId="ADAL" clId="{88DFAFAA-87E6-4B83-A5F6-18EBAAF2CD1A}" dt="2021-11-03T22:32:33.522" v="12" actId="47"/>
        <pc:sldMkLst>
          <pc:docMk/>
          <pc:sldMk cId="1102421274" sldId="349"/>
        </pc:sldMkLst>
      </pc:sldChg>
      <pc:sldChg chg="addSp modSp mod addCm delCm modCm">
        <pc:chgData name="Sara Tajik" userId="b9df4f4c-01c8-499b-a1e7-3978f70a0388" providerId="ADAL" clId="{88DFAFAA-87E6-4B83-A5F6-18EBAAF2CD1A}" dt="2021-11-03T22:34:53.862" v="80" actId="14100"/>
        <pc:sldMkLst>
          <pc:docMk/>
          <pc:sldMk cId="2580153466" sldId="700"/>
        </pc:sldMkLst>
        <pc:spChg chg="add mod">
          <ac:chgData name="Sara Tajik" userId="b9df4f4c-01c8-499b-a1e7-3978f70a0388" providerId="ADAL" clId="{88DFAFAA-87E6-4B83-A5F6-18EBAAF2CD1A}" dt="2021-11-03T22:34:53.862" v="80" actId="14100"/>
          <ac:spMkLst>
            <pc:docMk/>
            <pc:sldMk cId="2580153466" sldId="700"/>
            <ac:spMk id="4" creationId="{F72844E2-41E9-4790-B70A-0B31EA9F1D9A}"/>
          </ac:spMkLst>
        </pc:spChg>
      </pc:sldChg>
      <pc:sldChg chg="addSp delSp mod">
        <pc:chgData name="Sara Tajik" userId="b9df4f4c-01c8-499b-a1e7-3978f70a0388" providerId="ADAL" clId="{88DFAFAA-87E6-4B83-A5F6-18EBAAF2CD1A}" dt="2021-11-03T22:32:43.133" v="14" actId="22"/>
        <pc:sldMkLst>
          <pc:docMk/>
          <pc:sldMk cId="1428874373" sldId="710"/>
        </pc:sldMkLst>
        <pc:spChg chg="add del">
          <ac:chgData name="Sara Tajik" userId="b9df4f4c-01c8-499b-a1e7-3978f70a0388" providerId="ADAL" clId="{88DFAFAA-87E6-4B83-A5F6-18EBAAF2CD1A}" dt="2021-11-03T22:32:43.133" v="14" actId="22"/>
          <ac:spMkLst>
            <pc:docMk/>
            <pc:sldMk cId="1428874373" sldId="710"/>
            <ac:spMk id="22" creationId="{FC8D44BF-B06B-4272-8185-AD9E57301AC9}"/>
          </ac:spMkLst>
        </pc:spChg>
      </pc:sldChg>
      <pc:sldChg chg="new del">
        <pc:chgData name="Sara Tajik" userId="b9df4f4c-01c8-499b-a1e7-3978f70a0388" providerId="ADAL" clId="{88DFAFAA-87E6-4B83-A5F6-18EBAAF2CD1A}" dt="2021-11-03T22:32:52.078" v="16" actId="680"/>
        <pc:sldMkLst>
          <pc:docMk/>
          <pc:sldMk cId="2501308089" sldId="718"/>
        </pc:sldMkLst>
      </pc:sldChg>
    </pc:docChg>
  </pc:docChgLst>
  <pc:docChgLst>
    <pc:chgData name="Sara Tajik" userId="b9df4f4c-01c8-499b-a1e7-3978f70a0388" providerId="ADAL" clId="{B78E3CFD-4530-4E15-9B46-F24FF53DC82C}"/>
    <pc:docChg chg="undo custSel modSld">
      <pc:chgData name="Sara Tajik" userId="b9df4f4c-01c8-499b-a1e7-3978f70a0388" providerId="ADAL" clId="{B78E3CFD-4530-4E15-9B46-F24FF53DC82C}" dt="2021-12-09T23:54:15.898" v="86" actId="20577"/>
      <pc:docMkLst>
        <pc:docMk/>
      </pc:docMkLst>
      <pc:sldChg chg="delCm">
        <pc:chgData name="Sara Tajik" userId="b9df4f4c-01c8-499b-a1e7-3978f70a0388" providerId="ADAL" clId="{B78E3CFD-4530-4E15-9B46-F24FF53DC82C}" dt="2021-11-30T23:11:25.962" v="0" actId="1592"/>
        <pc:sldMkLst>
          <pc:docMk/>
          <pc:sldMk cId="4137331812" sldId="297"/>
        </pc:sldMkLst>
      </pc:sldChg>
      <pc:sldChg chg="delCm">
        <pc:chgData name="Sara Tajik" userId="b9df4f4c-01c8-499b-a1e7-3978f70a0388" providerId="ADAL" clId="{B78E3CFD-4530-4E15-9B46-F24FF53DC82C}" dt="2021-11-30T23:11:43.333" v="3" actId="1592"/>
        <pc:sldMkLst>
          <pc:docMk/>
          <pc:sldMk cId="3218506582" sldId="348"/>
        </pc:sldMkLst>
      </pc:sldChg>
      <pc:sldChg chg="modSp mod delCm modCm">
        <pc:chgData name="Sara Tajik" userId="b9df4f4c-01c8-499b-a1e7-3978f70a0388" providerId="ADAL" clId="{B78E3CFD-4530-4E15-9B46-F24FF53DC82C}" dt="2021-12-09T19:14:20.413" v="28"/>
        <pc:sldMkLst>
          <pc:docMk/>
          <pc:sldMk cId="600266635" sldId="376"/>
        </pc:sldMkLst>
        <pc:spChg chg="mod">
          <ac:chgData name="Sara Tajik" userId="b9df4f4c-01c8-499b-a1e7-3978f70a0388" providerId="ADAL" clId="{B78E3CFD-4530-4E15-9B46-F24FF53DC82C}" dt="2021-12-09T19:14:16.619" v="26" actId="20577"/>
          <ac:spMkLst>
            <pc:docMk/>
            <pc:sldMk cId="600266635" sldId="376"/>
            <ac:spMk id="6" creationId="{B2C3CD83-46EB-2E40-9095-A5DD75E41B5A}"/>
          </ac:spMkLst>
        </pc:spChg>
      </pc:sldChg>
      <pc:sldChg chg="modSp mod delCm">
        <pc:chgData name="Sara Tajik" userId="b9df4f4c-01c8-499b-a1e7-3978f70a0388" providerId="ADAL" clId="{B78E3CFD-4530-4E15-9B46-F24FF53DC82C}" dt="2021-12-09T23:54:15.898" v="86" actId="20577"/>
        <pc:sldMkLst>
          <pc:docMk/>
          <pc:sldMk cId="917254748" sldId="717"/>
        </pc:sldMkLst>
        <pc:spChg chg="mod">
          <ac:chgData name="Sara Tajik" userId="b9df4f4c-01c8-499b-a1e7-3978f70a0388" providerId="ADAL" clId="{B78E3CFD-4530-4E15-9B46-F24FF53DC82C}" dt="2021-12-09T23:53:21.833" v="51" actId="20577"/>
          <ac:spMkLst>
            <pc:docMk/>
            <pc:sldMk cId="917254748" sldId="717"/>
            <ac:spMk id="13" creationId="{C7B43004-B4C3-C045-BE02-C147ED95A8AB}"/>
          </ac:spMkLst>
        </pc:spChg>
        <pc:spChg chg="mod">
          <ac:chgData name="Sara Tajik" userId="b9df4f4c-01c8-499b-a1e7-3978f70a0388" providerId="ADAL" clId="{B78E3CFD-4530-4E15-9B46-F24FF53DC82C}" dt="2021-12-09T23:53:28.707" v="55" actId="20577"/>
          <ac:spMkLst>
            <pc:docMk/>
            <pc:sldMk cId="917254748" sldId="717"/>
            <ac:spMk id="15" creationId="{0A2BA53A-8898-B142-B50D-FDBE28E0A1B3}"/>
          </ac:spMkLst>
        </pc:spChg>
        <pc:spChg chg="mod">
          <ac:chgData name="Sara Tajik" userId="b9df4f4c-01c8-499b-a1e7-3978f70a0388" providerId="ADAL" clId="{B78E3CFD-4530-4E15-9B46-F24FF53DC82C}" dt="2021-12-09T23:53:31.949" v="56" actId="20577"/>
          <ac:spMkLst>
            <pc:docMk/>
            <pc:sldMk cId="917254748" sldId="717"/>
            <ac:spMk id="16" creationId="{F33875C8-A2FF-6044-8B72-3A16688C0BBA}"/>
          </ac:spMkLst>
        </pc:spChg>
        <pc:spChg chg="mod">
          <ac:chgData name="Sara Tajik" userId="b9df4f4c-01c8-499b-a1e7-3978f70a0388" providerId="ADAL" clId="{B78E3CFD-4530-4E15-9B46-F24FF53DC82C}" dt="2021-12-09T23:53:36.243" v="59" actId="20577"/>
          <ac:spMkLst>
            <pc:docMk/>
            <pc:sldMk cId="917254748" sldId="717"/>
            <ac:spMk id="17" creationId="{901DE376-BD10-A341-8E25-A587750B3D46}"/>
          </ac:spMkLst>
        </pc:spChg>
        <pc:spChg chg="mod">
          <ac:chgData name="Sara Tajik" userId="b9df4f4c-01c8-499b-a1e7-3978f70a0388" providerId="ADAL" clId="{B78E3CFD-4530-4E15-9B46-F24FF53DC82C}" dt="2021-12-09T23:53:44.934" v="65" actId="20577"/>
          <ac:spMkLst>
            <pc:docMk/>
            <pc:sldMk cId="917254748" sldId="717"/>
            <ac:spMk id="18" creationId="{60B3A712-D438-254D-A88C-F776ED06403C}"/>
          </ac:spMkLst>
        </pc:spChg>
        <pc:spChg chg="mod">
          <ac:chgData name="Sara Tajik" userId="b9df4f4c-01c8-499b-a1e7-3978f70a0388" providerId="ADAL" clId="{B78E3CFD-4530-4E15-9B46-F24FF53DC82C}" dt="2021-12-09T23:54:00.942" v="75" actId="20577"/>
          <ac:spMkLst>
            <pc:docMk/>
            <pc:sldMk cId="917254748" sldId="717"/>
            <ac:spMk id="19" creationId="{F1B26619-201E-9541-9014-4432A9E400EF}"/>
          </ac:spMkLst>
        </pc:spChg>
        <pc:spChg chg="mod">
          <ac:chgData name="Sara Tajik" userId="b9df4f4c-01c8-499b-a1e7-3978f70a0388" providerId="ADAL" clId="{B78E3CFD-4530-4E15-9B46-F24FF53DC82C}" dt="2021-12-09T23:54:09.108" v="81" actId="20577"/>
          <ac:spMkLst>
            <pc:docMk/>
            <pc:sldMk cId="917254748" sldId="717"/>
            <ac:spMk id="20" creationId="{7F013207-AB60-3842-8C2F-BC287ADCB8E6}"/>
          </ac:spMkLst>
        </pc:spChg>
        <pc:spChg chg="mod">
          <ac:chgData name="Sara Tajik" userId="b9df4f4c-01c8-499b-a1e7-3978f70a0388" providerId="ADAL" clId="{B78E3CFD-4530-4E15-9B46-F24FF53DC82C}" dt="2021-12-09T23:54:15.898" v="86" actId="20577"/>
          <ac:spMkLst>
            <pc:docMk/>
            <pc:sldMk cId="917254748" sldId="717"/>
            <ac:spMk id="21" creationId="{EA5FFDAD-F298-6B49-8B51-259E743E2090}"/>
          </ac:spMkLst>
        </pc:spChg>
      </pc:sldChg>
      <pc:sldChg chg="delCm">
        <pc:chgData name="Sara Tajik" userId="b9df4f4c-01c8-499b-a1e7-3978f70a0388" providerId="ADAL" clId="{B78E3CFD-4530-4E15-9B46-F24FF53DC82C}" dt="2021-11-30T23:11:32.174" v="1" actId="1592"/>
        <pc:sldMkLst>
          <pc:docMk/>
          <pc:sldMk cId="3068948094" sldId="718"/>
        </pc:sldMkLst>
      </pc:sldChg>
      <pc:sldChg chg="delCm">
        <pc:chgData name="Sara Tajik" userId="b9df4f4c-01c8-499b-a1e7-3978f70a0388" providerId="ADAL" clId="{B78E3CFD-4530-4E15-9B46-F24FF53DC82C}" dt="2021-11-30T23:11:35.997" v="2" actId="1592"/>
        <pc:sldMkLst>
          <pc:docMk/>
          <pc:sldMk cId="516619188" sldId="719"/>
        </pc:sldMkLst>
      </pc:sldChg>
    </pc:docChg>
  </pc:docChgLst>
  <pc:docChgLst>
    <pc:chgData name="Rachel Day" userId="a1546b7b-d721-4b36-974b-0587548c0710" providerId="ADAL" clId="{90391F34-E6F0-E544-8D90-6D643368B96D}"/>
    <pc:docChg chg="undo custSel addSld delSld modSld">
      <pc:chgData name="Rachel Day" userId="a1546b7b-d721-4b36-974b-0587548c0710" providerId="ADAL" clId="{90391F34-E6F0-E544-8D90-6D643368B96D}" dt="2021-11-24T02:01:37.947" v="692" actId="18331"/>
      <pc:docMkLst>
        <pc:docMk/>
      </pc:docMkLst>
      <pc:sldChg chg="modSp addCm">
        <pc:chgData name="Rachel Day" userId="a1546b7b-d721-4b36-974b-0587548c0710" providerId="ADAL" clId="{90391F34-E6F0-E544-8D90-6D643368B96D}" dt="2021-11-24T01:39:35.142" v="127" actId="1589"/>
        <pc:sldMkLst>
          <pc:docMk/>
          <pc:sldMk cId="4137331812" sldId="297"/>
        </pc:sldMkLst>
        <pc:spChg chg="mod">
          <ac:chgData name="Rachel Day" userId="a1546b7b-d721-4b36-974b-0587548c0710" providerId="ADAL" clId="{90391F34-E6F0-E544-8D90-6D643368B96D}" dt="2021-11-24T01:39:27.385" v="126" actId="20577"/>
          <ac:spMkLst>
            <pc:docMk/>
            <pc:sldMk cId="4137331812" sldId="297"/>
            <ac:spMk id="23" creationId="{0F9BE979-C350-034C-B058-F7C28AEC6157}"/>
          </ac:spMkLst>
        </pc:spChg>
      </pc:sldChg>
      <pc:sldChg chg="modSp addCm">
        <pc:chgData name="Rachel Day" userId="a1546b7b-d721-4b36-974b-0587548c0710" providerId="ADAL" clId="{90391F34-E6F0-E544-8D90-6D643368B96D}" dt="2021-11-24T01:41:55.709" v="202" actId="20577"/>
        <pc:sldMkLst>
          <pc:docMk/>
          <pc:sldMk cId="3218506582" sldId="348"/>
        </pc:sldMkLst>
        <pc:spChg chg="mod">
          <ac:chgData name="Rachel Day" userId="a1546b7b-d721-4b36-974b-0587548c0710" providerId="ADAL" clId="{90391F34-E6F0-E544-8D90-6D643368B96D}" dt="2021-11-24T01:40:15.449" v="132" actId="207"/>
          <ac:spMkLst>
            <pc:docMk/>
            <pc:sldMk cId="3218506582" sldId="348"/>
            <ac:spMk id="8" creationId="{E36A384E-AE19-8B4C-AD45-2F275FBAD0F7}"/>
          </ac:spMkLst>
        </pc:spChg>
        <pc:spChg chg="mod">
          <ac:chgData name="Rachel Day" userId="a1546b7b-d721-4b36-974b-0587548c0710" providerId="ADAL" clId="{90391F34-E6F0-E544-8D90-6D643368B96D}" dt="2021-11-24T01:41:55.709" v="202" actId="20577"/>
          <ac:spMkLst>
            <pc:docMk/>
            <pc:sldMk cId="3218506582" sldId="348"/>
            <ac:spMk id="21" creationId="{FB24E376-10F6-9D4D-92D5-523BEAD1920E}"/>
          </ac:spMkLst>
        </pc:spChg>
      </pc:sldChg>
      <pc:sldChg chg="modSp">
        <pc:chgData name="Rachel Day" userId="a1546b7b-d721-4b36-974b-0587548c0710" providerId="ADAL" clId="{90391F34-E6F0-E544-8D90-6D643368B96D}" dt="2021-11-24T01:42:19.052" v="217" actId="14100"/>
        <pc:sldMkLst>
          <pc:docMk/>
          <pc:sldMk cId="922541658" sldId="349"/>
        </pc:sldMkLst>
        <pc:spChg chg="mod">
          <ac:chgData name="Rachel Day" userId="a1546b7b-d721-4b36-974b-0587548c0710" providerId="ADAL" clId="{90391F34-E6F0-E544-8D90-6D643368B96D}" dt="2021-11-24T01:41:30.519" v="146" actId="1035"/>
          <ac:spMkLst>
            <pc:docMk/>
            <pc:sldMk cId="922541658" sldId="349"/>
            <ac:spMk id="7" creationId="{CD7956A6-8331-F543-A479-DFCAA428C461}"/>
          </ac:spMkLst>
        </pc:spChg>
        <pc:spChg chg="mod">
          <ac:chgData name="Rachel Day" userId="a1546b7b-d721-4b36-974b-0587548c0710" providerId="ADAL" clId="{90391F34-E6F0-E544-8D90-6D643368B96D}" dt="2021-11-24T01:42:19.052" v="217" actId="14100"/>
          <ac:spMkLst>
            <pc:docMk/>
            <pc:sldMk cId="922541658" sldId="349"/>
            <ac:spMk id="8" creationId="{952D4869-0A14-B448-893E-980033A6BAF8}"/>
          </ac:spMkLst>
        </pc:spChg>
        <pc:spChg chg="mod">
          <ac:chgData name="Rachel Day" userId="a1546b7b-d721-4b36-974b-0587548c0710" providerId="ADAL" clId="{90391F34-E6F0-E544-8D90-6D643368B96D}" dt="2021-11-24T01:42:09.269" v="216" actId="20577"/>
          <ac:spMkLst>
            <pc:docMk/>
            <pc:sldMk cId="922541658" sldId="349"/>
            <ac:spMk id="21" creationId="{FB24E376-10F6-9D4D-92D5-523BEAD1920E}"/>
          </ac:spMkLst>
        </pc:spChg>
      </pc:sldChg>
      <pc:sldChg chg="addSp delSp">
        <pc:chgData name="Rachel Day" userId="a1546b7b-d721-4b36-974b-0587548c0710" providerId="ADAL" clId="{90391F34-E6F0-E544-8D90-6D643368B96D}" dt="2021-11-24T01:39:54.930" v="129" actId="478"/>
        <pc:sldMkLst>
          <pc:docMk/>
          <pc:sldMk cId="600266635" sldId="376"/>
        </pc:sldMkLst>
        <pc:picChg chg="add del">
          <ac:chgData name="Rachel Day" userId="a1546b7b-d721-4b36-974b-0587548c0710" providerId="ADAL" clId="{90391F34-E6F0-E544-8D90-6D643368B96D}" dt="2021-11-24T01:39:54.930" v="129" actId="478"/>
          <ac:picMkLst>
            <pc:docMk/>
            <pc:sldMk cId="600266635" sldId="376"/>
            <ac:picMk id="3" creationId="{3B480894-4B7B-3D4F-8E28-268F9EE0F22A}"/>
          </ac:picMkLst>
        </pc:picChg>
      </pc:sldChg>
      <pc:sldChg chg="modSp">
        <pc:chgData name="Rachel Day" userId="a1546b7b-d721-4b36-974b-0587548c0710" providerId="ADAL" clId="{90391F34-E6F0-E544-8D90-6D643368B96D}" dt="2021-11-24T01:42:57.864" v="220" actId="948"/>
        <pc:sldMkLst>
          <pc:docMk/>
          <pc:sldMk cId="3233278823" sldId="414"/>
        </pc:sldMkLst>
        <pc:spChg chg="mod">
          <ac:chgData name="Rachel Day" userId="a1546b7b-d721-4b36-974b-0587548c0710" providerId="ADAL" clId="{90391F34-E6F0-E544-8D90-6D643368B96D}" dt="2021-11-24T01:42:57.864" v="220" actId="948"/>
          <ac:spMkLst>
            <pc:docMk/>
            <pc:sldMk cId="3233278823" sldId="414"/>
            <ac:spMk id="7" creationId="{64E9CBC0-6899-6E44-9014-6AB9A99A17B1}"/>
          </ac:spMkLst>
        </pc:spChg>
      </pc:sldChg>
      <pc:sldChg chg="del">
        <pc:chgData name="Rachel Day" userId="a1546b7b-d721-4b36-974b-0587548c0710" providerId="ADAL" clId="{90391F34-E6F0-E544-8D90-6D643368B96D}" dt="2021-11-24T01:48:01.858" v="326" actId="2696"/>
        <pc:sldMkLst>
          <pc:docMk/>
          <pc:sldMk cId="2580153466" sldId="700"/>
        </pc:sldMkLst>
      </pc:sldChg>
      <pc:sldChg chg="addSp delSp modSp">
        <pc:chgData name="Rachel Day" userId="a1546b7b-d721-4b36-974b-0587548c0710" providerId="ADAL" clId="{90391F34-E6F0-E544-8D90-6D643368B96D}" dt="2021-11-24T01:58:52.811" v="559" actId="18131"/>
        <pc:sldMkLst>
          <pc:docMk/>
          <pc:sldMk cId="1428874373" sldId="710"/>
        </pc:sldMkLst>
        <pc:spChg chg="mod">
          <ac:chgData name="Rachel Day" userId="a1546b7b-d721-4b36-974b-0587548c0710" providerId="ADAL" clId="{90391F34-E6F0-E544-8D90-6D643368B96D}" dt="2021-11-24T01:58:15.569" v="555" actId="1035"/>
          <ac:spMkLst>
            <pc:docMk/>
            <pc:sldMk cId="1428874373" sldId="710"/>
            <ac:spMk id="2" creationId="{B37AE78A-FBA6-4C3C-8A29-51F21EE4C480}"/>
          </ac:spMkLst>
        </pc:spChg>
        <pc:spChg chg="add del mod">
          <ac:chgData name="Rachel Day" userId="a1546b7b-d721-4b36-974b-0587548c0710" providerId="ADAL" clId="{90391F34-E6F0-E544-8D90-6D643368B96D}" dt="2021-11-24T01:55:24.776" v="435" actId="478"/>
          <ac:spMkLst>
            <pc:docMk/>
            <pc:sldMk cId="1428874373" sldId="710"/>
            <ac:spMk id="5" creationId="{19591A44-409A-3C4D-9AE8-E997AE4427C5}"/>
          </ac:spMkLst>
        </pc:spChg>
        <pc:spChg chg="del">
          <ac:chgData name="Rachel Day" userId="a1546b7b-d721-4b36-974b-0587548c0710" providerId="ADAL" clId="{90391F34-E6F0-E544-8D90-6D643368B96D}" dt="2021-11-24T01:55:34.801" v="436" actId="478"/>
          <ac:spMkLst>
            <pc:docMk/>
            <pc:sldMk cId="1428874373" sldId="710"/>
            <ac:spMk id="7" creationId="{86064D0F-D029-4CB7-95B3-2A467D71821C}"/>
          </ac:spMkLst>
        </pc:spChg>
        <pc:spChg chg="add mod">
          <ac:chgData name="Rachel Day" userId="a1546b7b-d721-4b36-974b-0587548c0710" providerId="ADAL" clId="{90391F34-E6F0-E544-8D90-6D643368B96D}" dt="2021-11-24T01:58:00.635" v="529" actId="14100"/>
          <ac:spMkLst>
            <pc:docMk/>
            <pc:sldMk cId="1428874373" sldId="710"/>
            <ac:spMk id="8" creationId="{DCB27ABB-287B-D844-8638-106B805C433D}"/>
          </ac:spMkLst>
        </pc:spChg>
        <pc:spChg chg="add del mod">
          <ac:chgData name="Rachel Day" userId="a1546b7b-d721-4b36-974b-0587548c0710" providerId="ADAL" clId="{90391F34-E6F0-E544-8D90-6D643368B96D}" dt="2021-11-24T01:55:47.061" v="452" actId="478"/>
          <ac:spMkLst>
            <pc:docMk/>
            <pc:sldMk cId="1428874373" sldId="710"/>
            <ac:spMk id="10" creationId="{3B1454D3-89CC-3F46-A496-AE2941625461}"/>
          </ac:spMkLst>
        </pc:spChg>
        <pc:spChg chg="mod">
          <ac:chgData name="Rachel Day" userId="a1546b7b-d721-4b36-974b-0587548c0710" providerId="ADAL" clId="{90391F34-E6F0-E544-8D90-6D643368B96D}" dt="2021-11-24T01:58:00.635" v="529" actId="14100"/>
          <ac:spMkLst>
            <pc:docMk/>
            <pc:sldMk cId="1428874373" sldId="710"/>
            <ac:spMk id="11" creationId="{3A44618D-9A1E-4E12-8ECF-D887C690F541}"/>
          </ac:spMkLst>
        </pc:spChg>
        <pc:spChg chg="add del mod">
          <ac:chgData name="Rachel Day" userId="a1546b7b-d721-4b36-974b-0587548c0710" providerId="ADAL" clId="{90391F34-E6F0-E544-8D90-6D643368B96D}" dt="2021-11-24T01:55:41.881" v="450" actId="478"/>
          <ac:spMkLst>
            <pc:docMk/>
            <pc:sldMk cId="1428874373" sldId="710"/>
            <ac:spMk id="12" creationId="{9A7367C2-2040-2848-8DDF-A1D16D2FEA46}"/>
          </ac:spMkLst>
        </pc:spChg>
        <pc:spChg chg="mod">
          <ac:chgData name="Rachel Day" userId="a1546b7b-d721-4b36-974b-0587548c0710" providerId="ADAL" clId="{90391F34-E6F0-E544-8D90-6D643368B96D}" dt="2021-11-24T01:58:08.146" v="532" actId="1036"/>
          <ac:spMkLst>
            <pc:docMk/>
            <pc:sldMk cId="1428874373" sldId="710"/>
            <ac:spMk id="15" creationId="{688EC285-8C31-4C52-8703-A39C41606050}"/>
          </ac:spMkLst>
        </pc:spChg>
        <pc:spChg chg="mod">
          <ac:chgData name="Rachel Day" userId="a1546b7b-d721-4b36-974b-0587548c0710" providerId="ADAL" clId="{90391F34-E6F0-E544-8D90-6D643368B96D}" dt="2021-11-24T01:58:11.957" v="543" actId="1035"/>
          <ac:spMkLst>
            <pc:docMk/>
            <pc:sldMk cId="1428874373" sldId="710"/>
            <ac:spMk id="19" creationId="{6FC22FAF-8138-4254-AADA-31CFB77C0F90}"/>
          </ac:spMkLst>
        </pc:spChg>
        <pc:spChg chg="del">
          <ac:chgData name="Rachel Day" userId="a1546b7b-d721-4b36-974b-0587548c0710" providerId="ADAL" clId="{90391F34-E6F0-E544-8D90-6D643368B96D}" dt="2021-11-24T01:56:16.001" v="455" actId="478"/>
          <ac:spMkLst>
            <pc:docMk/>
            <pc:sldMk cId="1428874373" sldId="710"/>
            <ac:spMk id="23" creationId="{1B904FC8-7EA2-40F4-815E-A5D7590DFD56}"/>
          </ac:spMkLst>
        </pc:spChg>
        <pc:spChg chg="del">
          <ac:chgData name="Rachel Day" userId="a1546b7b-d721-4b36-974b-0587548c0710" providerId="ADAL" clId="{90391F34-E6F0-E544-8D90-6D643368B96D}" dt="2021-11-24T01:56:16.001" v="455" actId="478"/>
          <ac:spMkLst>
            <pc:docMk/>
            <pc:sldMk cId="1428874373" sldId="710"/>
            <ac:spMk id="27" creationId="{6E9FE8B8-CF16-4057-AD6A-E52BBEA5C0AF}"/>
          </ac:spMkLst>
        </pc:spChg>
        <pc:spChg chg="del">
          <ac:chgData name="Rachel Day" userId="a1546b7b-d721-4b36-974b-0587548c0710" providerId="ADAL" clId="{90391F34-E6F0-E544-8D90-6D643368B96D}" dt="2021-11-24T01:56:16.001" v="455" actId="478"/>
          <ac:spMkLst>
            <pc:docMk/>
            <pc:sldMk cId="1428874373" sldId="710"/>
            <ac:spMk id="31" creationId="{204F66D0-6A93-4073-8626-F37AF9F414BE}"/>
          </ac:spMkLst>
        </pc:spChg>
        <pc:spChg chg="del">
          <ac:chgData name="Rachel Day" userId="a1546b7b-d721-4b36-974b-0587548c0710" providerId="ADAL" clId="{90391F34-E6F0-E544-8D90-6D643368B96D}" dt="2021-11-24T01:56:16.001" v="455" actId="478"/>
          <ac:spMkLst>
            <pc:docMk/>
            <pc:sldMk cId="1428874373" sldId="710"/>
            <ac:spMk id="33" creationId="{3F576212-565D-400C-8098-E0997A5D11B3}"/>
          </ac:spMkLst>
        </pc:spChg>
        <pc:picChg chg="mod">
          <ac:chgData name="Rachel Day" userId="a1546b7b-d721-4b36-974b-0587548c0710" providerId="ADAL" clId="{90391F34-E6F0-E544-8D90-6D643368B96D}" dt="2021-11-24T01:58:15.569" v="555" actId="1035"/>
          <ac:picMkLst>
            <pc:docMk/>
            <pc:sldMk cId="1428874373" sldId="710"/>
            <ac:picMk id="3" creationId="{4DAA5BCB-568C-4C7A-AFF0-067344EC7A7F}"/>
          </ac:picMkLst>
        </pc:picChg>
        <pc:picChg chg="del">
          <ac:chgData name="Rachel Day" userId="a1546b7b-d721-4b36-974b-0587548c0710" providerId="ADAL" clId="{90391F34-E6F0-E544-8D90-6D643368B96D}" dt="2021-11-24T01:55:21.913" v="433" actId="478"/>
          <ac:picMkLst>
            <pc:docMk/>
            <pc:sldMk cId="1428874373" sldId="710"/>
            <ac:picMk id="6" creationId="{3F6E53CA-420D-44C1-8A0B-CEB624F0F390}"/>
          </ac:picMkLst>
        </pc:picChg>
        <pc:picChg chg="mod">
          <ac:chgData name="Rachel Day" userId="a1546b7b-d721-4b36-974b-0587548c0710" providerId="ADAL" clId="{90391F34-E6F0-E544-8D90-6D643368B96D}" dt="2021-11-24T01:57:45.289" v="528" actId="1038"/>
          <ac:picMkLst>
            <pc:docMk/>
            <pc:sldMk cId="1428874373" sldId="710"/>
            <ac:picMk id="9" creationId="{070FDEF7-1E00-43C6-90B2-94C955AEBE8E}"/>
          </ac:picMkLst>
        </pc:picChg>
        <pc:picChg chg="mod">
          <ac:chgData name="Rachel Day" userId="a1546b7b-d721-4b36-974b-0587548c0710" providerId="ADAL" clId="{90391F34-E6F0-E544-8D90-6D643368B96D}" dt="2021-11-24T01:58:08.146" v="532" actId="1036"/>
          <ac:picMkLst>
            <pc:docMk/>
            <pc:sldMk cId="1428874373" sldId="710"/>
            <ac:picMk id="13" creationId="{36EC45A4-68AB-4766-9ECD-97B91FB3CD91}"/>
          </ac:picMkLst>
        </pc:picChg>
        <pc:picChg chg="add mod modCrop">
          <ac:chgData name="Rachel Day" userId="a1546b7b-d721-4b36-974b-0587548c0710" providerId="ADAL" clId="{90391F34-E6F0-E544-8D90-6D643368B96D}" dt="2021-11-24T01:58:52.811" v="559" actId="18131"/>
          <ac:picMkLst>
            <pc:docMk/>
            <pc:sldMk cId="1428874373" sldId="710"/>
            <ac:picMk id="16" creationId="{5238D70C-DA6C-F948-87F4-58234269A1AE}"/>
          </ac:picMkLst>
        </pc:picChg>
        <pc:picChg chg="mod">
          <ac:chgData name="Rachel Day" userId="a1546b7b-d721-4b36-974b-0587548c0710" providerId="ADAL" clId="{90391F34-E6F0-E544-8D90-6D643368B96D}" dt="2021-11-24T01:58:11.957" v="543" actId="1035"/>
          <ac:picMkLst>
            <pc:docMk/>
            <pc:sldMk cId="1428874373" sldId="710"/>
            <ac:picMk id="17" creationId="{950F7787-0448-41DA-9FA6-3154460C2831}"/>
          </ac:picMkLst>
        </pc:picChg>
        <pc:picChg chg="del">
          <ac:chgData name="Rachel Day" userId="a1546b7b-d721-4b36-974b-0587548c0710" providerId="ADAL" clId="{90391F34-E6F0-E544-8D90-6D643368B96D}" dt="2021-11-24T01:56:16.001" v="455" actId="478"/>
          <ac:picMkLst>
            <pc:docMk/>
            <pc:sldMk cId="1428874373" sldId="710"/>
            <ac:picMk id="21" creationId="{F457F4F1-734B-47A3-A191-569FE4FBAE17}"/>
          </ac:picMkLst>
        </pc:picChg>
        <pc:picChg chg="del">
          <ac:chgData name="Rachel Day" userId="a1546b7b-d721-4b36-974b-0587548c0710" providerId="ADAL" clId="{90391F34-E6F0-E544-8D90-6D643368B96D}" dt="2021-11-24T01:56:16.001" v="455" actId="478"/>
          <ac:picMkLst>
            <pc:docMk/>
            <pc:sldMk cId="1428874373" sldId="710"/>
            <ac:picMk id="25" creationId="{F2CCB053-5FC7-466D-9303-61AEB64D2609}"/>
          </ac:picMkLst>
        </pc:picChg>
        <pc:picChg chg="del">
          <ac:chgData name="Rachel Day" userId="a1546b7b-d721-4b36-974b-0587548c0710" providerId="ADAL" clId="{90391F34-E6F0-E544-8D90-6D643368B96D}" dt="2021-11-24T01:56:16.001" v="455" actId="478"/>
          <ac:picMkLst>
            <pc:docMk/>
            <pc:sldMk cId="1428874373" sldId="710"/>
            <ac:picMk id="29" creationId="{3724C577-BC7A-4C72-A992-FB4773DB2B8B}"/>
          </ac:picMkLst>
        </pc:picChg>
        <pc:picChg chg="del">
          <ac:chgData name="Rachel Day" userId="a1546b7b-d721-4b36-974b-0587548c0710" providerId="ADAL" clId="{90391F34-E6F0-E544-8D90-6D643368B96D}" dt="2021-11-24T01:56:16.001" v="455" actId="478"/>
          <ac:picMkLst>
            <pc:docMk/>
            <pc:sldMk cId="1428874373" sldId="710"/>
            <ac:picMk id="1026" creationId="{FA4E3752-BB99-49C1-9D06-1E7F5F25FDB7}"/>
          </ac:picMkLst>
        </pc:picChg>
      </pc:sldChg>
      <pc:sldChg chg="addSp delSp modSp">
        <pc:chgData name="Rachel Day" userId="a1546b7b-d721-4b36-974b-0587548c0710" providerId="ADAL" clId="{90391F34-E6F0-E544-8D90-6D643368B96D}" dt="2021-11-24T01:43:46.004" v="273" actId="20577"/>
        <pc:sldMkLst>
          <pc:docMk/>
          <pc:sldMk cId="917254748" sldId="717"/>
        </pc:sldMkLst>
        <pc:spChg chg="add mod">
          <ac:chgData name="Rachel Day" userId="a1546b7b-d721-4b36-974b-0587548c0710" providerId="ADAL" clId="{90391F34-E6F0-E544-8D90-6D643368B96D}" dt="2021-11-24T01:43:46.004" v="273" actId="20577"/>
          <ac:spMkLst>
            <pc:docMk/>
            <pc:sldMk cId="917254748" sldId="717"/>
            <ac:spMk id="2" creationId="{F344DEB9-14BF-3F4B-839C-8606C6CD95DE}"/>
          </ac:spMkLst>
        </pc:spChg>
        <pc:spChg chg="add del mod">
          <ac:chgData name="Rachel Day" userId="a1546b7b-d721-4b36-974b-0587548c0710" providerId="ADAL" clId="{90391F34-E6F0-E544-8D90-6D643368B96D}" dt="2021-11-24T01:43:27.836" v="223" actId="478"/>
          <ac:spMkLst>
            <pc:docMk/>
            <pc:sldMk cId="917254748" sldId="717"/>
            <ac:spMk id="3" creationId="{A9B75283-4761-FB49-B60A-53EB28CFFC07}"/>
          </ac:spMkLst>
        </pc:spChg>
        <pc:spChg chg="add del mod">
          <ac:chgData name="Rachel Day" userId="a1546b7b-d721-4b36-974b-0587548c0710" providerId="ADAL" clId="{90391F34-E6F0-E544-8D90-6D643368B96D}" dt="2021-11-24T01:43:34.664" v="224" actId="478"/>
          <ac:spMkLst>
            <pc:docMk/>
            <pc:sldMk cId="917254748" sldId="717"/>
            <ac:spMk id="5" creationId="{B55798F1-D963-FD4B-BDA3-289F36ED1141}"/>
          </ac:spMkLst>
        </pc:spChg>
        <pc:picChg chg="del">
          <ac:chgData name="Rachel Day" userId="a1546b7b-d721-4b36-974b-0587548c0710" providerId="ADAL" clId="{90391F34-E6F0-E544-8D90-6D643368B96D}" dt="2021-11-24T01:43:22.175" v="221" actId="478"/>
          <ac:picMkLst>
            <pc:docMk/>
            <pc:sldMk cId="917254748" sldId="717"/>
            <ac:picMk id="12" creationId="{0937F811-8A2D-714E-A4C7-C1838EFCFAC4}"/>
          </ac:picMkLst>
        </pc:picChg>
      </pc:sldChg>
      <pc:sldChg chg="addSp delSp modSp add addCm">
        <pc:chgData name="Rachel Day" userId="a1546b7b-d721-4b36-974b-0587548c0710" providerId="ADAL" clId="{90391F34-E6F0-E544-8D90-6D643368B96D}" dt="2021-11-24T01:50:26.599" v="366" actId="1589"/>
        <pc:sldMkLst>
          <pc:docMk/>
          <pc:sldMk cId="3068948094" sldId="718"/>
        </pc:sldMkLst>
        <pc:spChg chg="del">
          <ac:chgData name="Rachel Day" userId="a1546b7b-d721-4b36-974b-0587548c0710" providerId="ADAL" clId="{90391F34-E6F0-E544-8D90-6D643368B96D}" dt="2021-11-24T01:44:16.248" v="277" actId="478"/>
          <ac:spMkLst>
            <pc:docMk/>
            <pc:sldMk cId="3068948094" sldId="718"/>
            <ac:spMk id="4" creationId="{F72844E2-41E9-4790-B70A-0B31EA9F1D9A}"/>
          </ac:spMkLst>
        </pc:spChg>
        <pc:spChg chg="add del mod">
          <ac:chgData name="Rachel Day" userId="a1546b7b-d721-4b36-974b-0587548c0710" providerId="ADAL" clId="{90391F34-E6F0-E544-8D90-6D643368B96D}" dt="2021-11-24T01:44:27.206" v="280" actId="478"/>
          <ac:spMkLst>
            <pc:docMk/>
            <pc:sldMk cId="3068948094" sldId="718"/>
            <ac:spMk id="5" creationId="{B6DC0E71-0F45-D342-991F-B79FD33AD8CB}"/>
          </ac:spMkLst>
        </pc:spChg>
        <pc:spChg chg="add del mod">
          <ac:chgData name="Rachel Day" userId="a1546b7b-d721-4b36-974b-0587548c0710" providerId="ADAL" clId="{90391F34-E6F0-E544-8D90-6D643368B96D}" dt="2021-11-24T01:44:23.943" v="279" actId="478"/>
          <ac:spMkLst>
            <pc:docMk/>
            <pc:sldMk cId="3068948094" sldId="718"/>
            <ac:spMk id="6" creationId="{DBEFAD3A-A894-BC46-B50B-E0612DD96FC4}"/>
          </ac:spMkLst>
        </pc:spChg>
        <pc:spChg chg="mod">
          <ac:chgData name="Rachel Day" userId="a1546b7b-d721-4b36-974b-0587548c0710" providerId="ADAL" clId="{90391F34-E6F0-E544-8D90-6D643368B96D}" dt="2021-11-24T01:49:24.218" v="356" actId="1037"/>
          <ac:spMkLst>
            <pc:docMk/>
            <pc:sldMk cId="3068948094" sldId="718"/>
            <ac:spMk id="10" creationId="{F57E048E-DD9D-294E-A789-8EED5A185CA5}"/>
          </ac:spMkLst>
        </pc:spChg>
        <pc:spChg chg="mod">
          <ac:chgData name="Rachel Day" userId="a1546b7b-d721-4b36-974b-0587548c0710" providerId="ADAL" clId="{90391F34-E6F0-E544-8D90-6D643368B96D}" dt="2021-11-24T01:49:24.218" v="356" actId="1037"/>
          <ac:spMkLst>
            <pc:docMk/>
            <pc:sldMk cId="3068948094" sldId="718"/>
            <ac:spMk id="13" creationId="{59A8886F-5FC2-1747-BA3B-B6527F95C892}"/>
          </ac:spMkLst>
        </pc:spChg>
        <pc:spChg chg="mod">
          <ac:chgData name="Rachel Day" userId="a1546b7b-d721-4b36-974b-0587548c0710" providerId="ADAL" clId="{90391F34-E6F0-E544-8D90-6D643368B96D}" dt="2021-11-24T01:49:24.218" v="356" actId="1037"/>
          <ac:spMkLst>
            <pc:docMk/>
            <pc:sldMk cId="3068948094" sldId="718"/>
            <ac:spMk id="14" creationId="{6A7C1F10-299A-FC4D-B8E4-8795382094BA}"/>
          </ac:spMkLst>
        </pc:spChg>
        <pc:spChg chg="mod">
          <ac:chgData name="Rachel Day" userId="a1546b7b-d721-4b36-974b-0587548c0710" providerId="ADAL" clId="{90391F34-E6F0-E544-8D90-6D643368B96D}" dt="2021-11-24T01:49:24.218" v="356" actId="1037"/>
          <ac:spMkLst>
            <pc:docMk/>
            <pc:sldMk cId="3068948094" sldId="718"/>
            <ac:spMk id="21" creationId="{FB24E376-10F6-9D4D-92D5-523BEAD1920E}"/>
          </ac:spMkLst>
        </pc:spChg>
        <pc:picChg chg="mod modCrop">
          <ac:chgData name="Rachel Day" userId="a1546b7b-d721-4b36-974b-0587548c0710" providerId="ADAL" clId="{90391F34-E6F0-E544-8D90-6D643368B96D}" dt="2021-11-24T01:49:24.218" v="356" actId="1037"/>
          <ac:picMkLst>
            <pc:docMk/>
            <pc:sldMk cId="3068948094" sldId="718"/>
            <ac:picMk id="2" creationId="{99D48683-FD52-432C-8A67-03BA6D05B2F0}"/>
          </ac:picMkLst>
        </pc:picChg>
        <pc:picChg chg="del">
          <ac:chgData name="Rachel Day" userId="a1546b7b-d721-4b36-974b-0587548c0710" providerId="ADAL" clId="{90391F34-E6F0-E544-8D90-6D643368B96D}" dt="2021-11-24T01:44:06.639" v="275" actId="478"/>
          <ac:picMkLst>
            <pc:docMk/>
            <pc:sldMk cId="3068948094" sldId="718"/>
            <ac:picMk id="3" creationId="{0A662DB4-7099-8C46-92A5-DC2AFA9D9F78}"/>
          </ac:picMkLst>
        </pc:picChg>
        <pc:picChg chg="add mod modCrop">
          <ac:chgData name="Rachel Day" userId="a1546b7b-d721-4b36-974b-0587548c0710" providerId="ADAL" clId="{90391F34-E6F0-E544-8D90-6D643368B96D}" dt="2021-11-24T01:49:24.218" v="356" actId="1037"/>
          <ac:picMkLst>
            <pc:docMk/>
            <pc:sldMk cId="3068948094" sldId="718"/>
            <ac:picMk id="8" creationId="{F12FDE3F-C1B0-6F42-A5ED-114F4B041418}"/>
          </ac:picMkLst>
        </pc:picChg>
        <pc:picChg chg="add mod">
          <ac:chgData name="Rachel Day" userId="a1546b7b-d721-4b36-974b-0587548c0710" providerId="ADAL" clId="{90391F34-E6F0-E544-8D90-6D643368B96D}" dt="2021-11-24T01:49:06.137" v="328" actId="552"/>
          <ac:picMkLst>
            <pc:docMk/>
            <pc:sldMk cId="3068948094" sldId="718"/>
            <ac:picMk id="11" creationId="{1646C6A9-61AE-814D-8F86-AC8F829DDB0E}"/>
          </ac:picMkLst>
        </pc:picChg>
        <pc:picChg chg="mod">
          <ac:chgData name="Rachel Day" userId="a1546b7b-d721-4b36-974b-0587548c0710" providerId="ADAL" clId="{90391F34-E6F0-E544-8D90-6D643368B96D}" dt="2021-11-24T01:49:24.218" v="356" actId="1037"/>
          <ac:picMkLst>
            <pc:docMk/>
            <pc:sldMk cId="3068948094" sldId="718"/>
            <ac:picMk id="16" creationId="{B0916B77-AD83-431B-ADC5-FFC0D2062738}"/>
          </ac:picMkLst>
        </pc:picChg>
        <pc:picChg chg="del mod">
          <ac:chgData name="Rachel Day" userId="a1546b7b-d721-4b36-974b-0587548c0710" providerId="ADAL" clId="{90391F34-E6F0-E544-8D90-6D643368B96D}" dt="2021-11-24T01:45:48.684" v="302" actId="478"/>
          <ac:picMkLst>
            <pc:docMk/>
            <pc:sldMk cId="3068948094" sldId="718"/>
            <ac:picMk id="31" creationId="{6FEDABD6-1708-4547-AE86-83C37126462A}"/>
          </ac:picMkLst>
        </pc:picChg>
      </pc:sldChg>
      <pc:sldChg chg="addSp delSp modSp add addCm">
        <pc:chgData name="Rachel Day" userId="a1546b7b-d721-4b36-974b-0587548c0710" providerId="ADAL" clId="{90391F34-E6F0-E544-8D90-6D643368B96D}" dt="2021-11-24T01:55:11.097" v="432" actId="18131"/>
        <pc:sldMkLst>
          <pc:docMk/>
          <pc:sldMk cId="516619188" sldId="719"/>
        </pc:sldMkLst>
        <pc:spChg chg="add mod">
          <ac:chgData name="Rachel Day" userId="a1546b7b-d721-4b36-974b-0587548c0710" providerId="ADAL" clId="{90391F34-E6F0-E544-8D90-6D643368B96D}" dt="2021-11-24T01:51:27.527" v="385" actId="1035"/>
          <ac:spMkLst>
            <pc:docMk/>
            <pc:sldMk cId="516619188" sldId="719"/>
            <ac:spMk id="3" creationId="{68DEF795-4BD7-B747-9BE0-73E866DD21F6}"/>
          </ac:spMkLst>
        </pc:spChg>
        <pc:spChg chg="del mod">
          <ac:chgData name="Rachel Day" userId="a1546b7b-d721-4b36-974b-0587548c0710" providerId="ADAL" clId="{90391F34-E6F0-E544-8D90-6D643368B96D}" dt="2021-11-24T01:50:19.717" v="364" actId="478"/>
          <ac:spMkLst>
            <pc:docMk/>
            <pc:sldMk cId="516619188" sldId="719"/>
            <ac:spMk id="4" creationId="{F72844E2-41E9-4790-B70A-0B31EA9F1D9A}"/>
          </ac:spMkLst>
        </pc:spChg>
        <pc:spChg chg="add del mod">
          <ac:chgData name="Rachel Day" userId="a1546b7b-d721-4b36-974b-0587548c0710" providerId="ADAL" clId="{90391F34-E6F0-E544-8D90-6D643368B96D}" dt="2021-11-24T01:47:25.890" v="321" actId="478"/>
          <ac:spMkLst>
            <pc:docMk/>
            <pc:sldMk cId="516619188" sldId="719"/>
            <ac:spMk id="5" creationId="{3C6EC7AB-E37A-AA43-9E26-82355E064D2E}"/>
          </ac:spMkLst>
        </pc:spChg>
        <pc:spChg chg="del">
          <ac:chgData name="Rachel Day" userId="a1546b7b-d721-4b36-974b-0587548c0710" providerId="ADAL" clId="{90391F34-E6F0-E544-8D90-6D643368B96D}" dt="2021-11-24T01:47:20.785" v="319" actId="478"/>
          <ac:spMkLst>
            <pc:docMk/>
            <pc:sldMk cId="516619188" sldId="719"/>
            <ac:spMk id="10" creationId="{F57E048E-DD9D-294E-A789-8EED5A185CA5}"/>
          </ac:spMkLst>
        </pc:spChg>
        <pc:spChg chg="del">
          <ac:chgData name="Rachel Day" userId="a1546b7b-d721-4b36-974b-0587548c0710" providerId="ADAL" clId="{90391F34-E6F0-E544-8D90-6D643368B96D}" dt="2021-11-24T01:47:20.785" v="319" actId="478"/>
          <ac:spMkLst>
            <pc:docMk/>
            <pc:sldMk cId="516619188" sldId="719"/>
            <ac:spMk id="13" creationId="{59A8886F-5FC2-1747-BA3B-B6527F95C892}"/>
          </ac:spMkLst>
        </pc:spChg>
        <pc:spChg chg="del">
          <ac:chgData name="Rachel Day" userId="a1546b7b-d721-4b36-974b-0587548c0710" providerId="ADAL" clId="{90391F34-E6F0-E544-8D90-6D643368B96D}" dt="2021-11-24T01:47:20.785" v="319" actId="478"/>
          <ac:spMkLst>
            <pc:docMk/>
            <pc:sldMk cId="516619188" sldId="719"/>
            <ac:spMk id="14" creationId="{6A7C1F10-299A-FC4D-B8E4-8795382094BA}"/>
          </ac:spMkLst>
        </pc:spChg>
        <pc:spChg chg="add mod">
          <ac:chgData name="Rachel Day" userId="a1546b7b-d721-4b36-974b-0587548c0710" providerId="ADAL" clId="{90391F34-E6F0-E544-8D90-6D643368B96D}" dt="2021-11-24T01:52:24.669" v="389"/>
          <ac:spMkLst>
            <pc:docMk/>
            <pc:sldMk cId="516619188" sldId="719"/>
            <ac:spMk id="15" creationId="{75951EA1-7983-EC4B-BD7B-4A35840AC4E8}"/>
          </ac:spMkLst>
        </pc:spChg>
        <pc:spChg chg="add mod">
          <ac:chgData name="Rachel Day" userId="a1546b7b-d721-4b36-974b-0587548c0710" providerId="ADAL" clId="{90391F34-E6F0-E544-8D90-6D643368B96D}" dt="2021-11-24T01:53:13.827" v="408"/>
          <ac:spMkLst>
            <pc:docMk/>
            <pc:sldMk cId="516619188" sldId="719"/>
            <ac:spMk id="18" creationId="{35EB6A57-56E9-2845-A517-E5E73C626DA3}"/>
          </ac:spMkLst>
        </pc:spChg>
        <pc:spChg chg="add mod">
          <ac:chgData name="Rachel Day" userId="a1546b7b-d721-4b36-974b-0587548c0710" providerId="ADAL" clId="{90391F34-E6F0-E544-8D90-6D643368B96D}" dt="2021-11-24T01:54:02.306" v="421"/>
          <ac:spMkLst>
            <pc:docMk/>
            <pc:sldMk cId="516619188" sldId="719"/>
            <ac:spMk id="20" creationId="{2142BBF1-B92B-CF43-BA5D-E428495674B1}"/>
          </ac:spMkLst>
        </pc:spChg>
        <pc:spChg chg="mod">
          <ac:chgData name="Rachel Day" userId="a1546b7b-d721-4b36-974b-0587548c0710" providerId="ADAL" clId="{90391F34-E6F0-E544-8D90-6D643368B96D}" dt="2021-11-24T01:50:14.648" v="363" actId="14100"/>
          <ac:spMkLst>
            <pc:docMk/>
            <pc:sldMk cId="516619188" sldId="719"/>
            <ac:spMk id="21" creationId="{FB24E376-10F6-9D4D-92D5-523BEAD1920E}"/>
          </ac:spMkLst>
        </pc:spChg>
        <pc:picChg chg="del">
          <ac:chgData name="Rachel Day" userId="a1546b7b-d721-4b36-974b-0587548c0710" providerId="ADAL" clId="{90391F34-E6F0-E544-8D90-6D643368B96D}" dt="2021-11-24T01:47:20.785" v="319" actId="478"/>
          <ac:picMkLst>
            <pc:docMk/>
            <pc:sldMk cId="516619188" sldId="719"/>
            <ac:picMk id="2" creationId="{99D48683-FD52-432C-8A67-03BA6D05B2F0}"/>
          </ac:picMkLst>
        </pc:picChg>
        <pc:picChg chg="add mod modCrop">
          <ac:chgData name="Rachel Day" userId="a1546b7b-d721-4b36-974b-0587548c0710" providerId="ADAL" clId="{90391F34-E6F0-E544-8D90-6D643368B96D}" dt="2021-11-24T01:51:22.079" v="379" actId="1038"/>
          <ac:picMkLst>
            <pc:docMk/>
            <pc:sldMk cId="516619188" sldId="719"/>
            <ac:picMk id="7" creationId="{BED08818-5DF0-994E-82FF-E161456E5B5D}"/>
          </ac:picMkLst>
        </pc:picChg>
        <pc:picChg chg="add mod modCrop">
          <ac:chgData name="Rachel Day" userId="a1546b7b-d721-4b36-974b-0587548c0710" providerId="ADAL" clId="{90391F34-E6F0-E544-8D90-6D643368B96D}" dt="2021-11-24T01:55:11.097" v="432" actId="18131"/>
          <ac:picMkLst>
            <pc:docMk/>
            <pc:sldMk cId="516619188" sldId="719"/>
            <ac:picMk id="9" creationId="{EC7151B7-B5DF-6444-85E8-8E1D63FB33E8}"/>
          </ac:picMkLst>
        </pc:picChg>
        <pc:picChg chg="del">
          <ac:chgData name="Rachel Day" userId="a1546b7b-d721-4b36-974b-0587548c0710" providerId="ADAL" clId="{90391F34-E6F0-E544-8D90-6D643368B96D}" dt="2021-11-24T01:47:20.785" v="319" actId="478"/>
          <ac:picMkLst>
            <pc:docMk/>
            <pc:sldMk cId="516619188" sldId="719"/>
            <ac:picMk id="16" creationId="{B0916B77-AD83-431B-ADC5-FFC0D2062738}"/>
          </ac:picMkLst>
        </pc:picChg>
        <pc:picChg chg="add mod">
          <ac:chgData name="Rachel Day" userId="a1546b7b-d721-4b36-974b-0587548c0710" providerId="ADAL" clId="{90391F34-E6F0-E544-8D90-6D643368B96D}" dt="2021-11-24T01:52:38.500" v="404" actId="1038"/>
          <ac:picMkLst>
            <pc:docMk/>
            <pc:sldMk cId="516619188" sldId="719"/>
            <ac:picMk id="17" creationId="{612392F3-98BC-4547-B3CB-0179D84AF9A5}"/>
          </ac:picMkLst>
        </pc:picChg>
        <pc:picChg chg="add mod">
          <ac:chgData name="Rachel Day" userId="a1546b7b-d721-4b36-974b-0587548c0710" providerId="ADAL" clId="{90391F34-E6F0-E544-8D90-6D643368B96D}" dt="2021-11-24T01:53:25.667" v="411" actId="1076"/>
          <ac:picMkLst>
            <pc:docMk/>
            <pc:sldMk cId="516619188" sldId="719"/>
            <ac:picMk id="19" creationId="{AE5DB979-B3D9-A344-ACEB-759228B61AE5}"/>
          </ac:picMkLst>
        </pc:picChg>
        <pc:picChg chg="add mod">
          <ac:chgData name="Rachel Day" userId="a1546b7b-d721-4b36-974b-0587548c0710" providerId="ADAL" clId="{90391F34-E6F0-E544-8D90-6D643368B96D}" dt="2021-11-24T01:54:13.779" v="424" actId="1076"/>
          <ac:picMkLst>
            <pc:docMk/>
            <pc:sldMk cId="516619188" sldId="719"/>
            <ac:picMk id="22" creationId="{96ACABBA-5657-7443-A433-B66BA36A5E51}"/>
          </ac:picMkLst>
        </pc:picChg>
        <pc:picChg chg="del">
          <ac:chgData name="Rachel Day" userId="a1546b7b-d721-4b36-974b-0587548c0710" providerId="ADAL" clId="{90391F34-E6F0-E544-8D90-6D643368B96D}" dt="2021-11-24T01:47:20.785" v="319" actId="478"/>
          <ac:picMkLst>
            <pc:docMk/>
            <pc:sldMk cId="516619188" sldId="719"/>
            <ac:picMk id="31" creationId="{6FEDABD6-1708-4547-AE86-83C37126462A}"/>
          </ac:picMkLst>
        </pc:picChg>
      </pc:sldChg>
      <pc:sldChg chg="addSp delSp modSp add">
        <pc:chgData name="Rachel Day" userId="a1546b7b-d721-4b36-974b-0587548c0710" providerId="ADAL" clId="{90391F34-E6F0-E544-8D90-6D643368B96D}" dt="2021-11-24T02:01:37.947" v="692" actId="18331"/>
        <pc:sldMkLst>
          <pc:docMk/>
          <pc:sldMk cId="3974600770" sldId="720"/>
        </pc:sldMkLst>
        <pc:spChg chg="del">
          <ac:chgData name="Rachel Day" userId="a1546b7b-d721-4b36-974b-0587548c0710" providerId="ADAL" clId="{90391F34-E6F0-E544-8D90-6D643368B96D}" dt="2021-11-24T01:56:07.175" v="454" actId="478"/>
          <ac:spMkLst>
            <pc:docMk/>
            <pc:sldMk cId="3974600770" sldId="720"/>
            <ac:spMk id="2" creationId="{B37AE78A-FBA6-4C3C-8A29-51F21EE4C480}"/>
          </ac:spMkLst>
        </pc:spChg>
        <pc:spChg chg="mod">
          <ac:chgData name="Rachel Day" userId="a1546b7b-d721-4b36-974b-0587548c0710" providerId="ADAL" clId="{90391F34-E6F0-E544-8D90-6D643368B96D}" dt="2021-11-24T01:59:40.867" v="566" actId="14100"/>
          <ac:spMkLst>
            <pc:docMk/>
            <pc:sldMk cId="3974600770" sldId="720"/>
            <ac:spMk id="8" creationId="{DCB27ABB-287B-D844-8638-106B805C433D}"/>
          </ac:spMkLst>
        </pc:spChg>
        <pc:spChg chg="del">
          <ac:chgData name="Rachel Day" userId="a1546b7b-d721-4b36-974b-0587548c0710" providerId="ADAL" clId="{90391F34-E6F0-E544-8D90-6D643368B96D}" dt="2021-11-24T01:56:07.175" v="454" actId="478"/>
          <ac:spMkLst>
            <pc:docMk/>
            <pc:sldMk cId="3974600770" sldId="720"/>
            <ac:spMk id="11" creationId="{3A44618D-9A1E-4E12-8ECF-D887C690F541}"/>
          </ac:spMkLst>
        </pc:spChg>
        <pc:spChg chg="del">
          <ac:chgData name="Rachel Day" userId="a1546b7b-d721-4b36-974b-0587548c0710" providerId="ADAL" clId="{90391F34-E6F0-E544-8D90-6D643368B96D}" dt="2021-11-24T01:56:07.175" v="454" actId="478"/>
          <ac:spMkLst>
            <pc:docMk/>
            <pc:sldMk cId="3974600770" sldId="720"/>
            <ac:spMk id="15" creationId="{688EC285-8C31-4C52-8703-A39C41606050}"/>
          </ac:spMkLst>
        </pc:spChg>
        <pc:spChg chg="del">
          <ac:chgData name="Rachel Day" userId="a1546b7b-d721-4b36-974b-0587548c0710" providerId="ADAL" clId="{90391F34-E6F0-E544-8D90-6D643368B96D}" dt="2021-11-24T01:56:07.175" v="454" actId="478"/>
          <ac:spMkLst>
            <pc:docMk/>
            <pc:sldMk cId="3974600770" sldId="720"/>
            <ac:spMk id="19" creationId="{6FC22FAF-8138-4254-AADA-31CFB77C0F90}"/>
          </ac:spMkLst>
        </pc:spChg>
        <pc:spChg chg="mod">
          <ac:chgData name="Rachel Day" userId="a1546b7b-d721-4b36-974b-0587548c0710" providerId="ADAL" clId="{90391F34-E6F0-E544-8D90-6D643368B96D}" dt="2021-11-24T02:00:15.901" v="666" actId="1036"/>
          <ac:spMkLst>
            <pc:docMk/>
            <pc:sldMk cId="3974600770" sldId="720"/>
            <ac:spMk id="23" creationId="{1B904FC8-7EA2-40F4-815E-A5D7590DFD56}"/>
          </ac:spMkLst>
        </pc:spChg>
        <pc:spChg chg="mod">
          <ac:chgData name="Rachel Day" userId="a1546b7b-d721-4b36-974b-0587548c0710" providerId="ADAL" clId="{90391F34-E6F0-E544-8D90-6D643368B96D}" dt="2021-11-24T02:00:23.374" v="686" actId="1035"/>
          <ac:spMkLst>
            <pc:docMk/>
            <pc:sldMk cId="3974600770" sldId="720"/>
            <ac:spMk id="27" creationId="{6E9FE8B8-CF16-4057-AD6A-E52BBEA5C0AF}"/>
          </ac:spMkLst>
        </pc:spChg>
        <pc:spChg chg="mod">
          <ac:chgData name="Rachel Day" userId="a1546b7b-d721-4b36-974b-0587548c0710" providerId="ADAL" clId="{90391F34-E6F0-E544-8D90-6D643368B96D}" dt="2021-11-24T02:00:25.117" v="687" actId="1036"/>
          <ac:spMkLst>
            <pc:docMk/>
            <pc:sldMk cId="3974600770" sldId="720"/>
            <ac:spMk id="31" creationId="{204F66D0-6A93-4073-8626-F37AF9F414BE}"/>
          </ac:spMkLst>
        </pc:spChg>
        <pc:spChg chg="mod">
          <ac:chgData name="Rachel Day" userId="a1546b7b-d721-4b36-974b-0587548c0710" providerId="ADAL" clId="{90391F34-E6F0-E544-8D90-6D643368B96D}" dt="2021-11-24T02:00:19.994" v="677" actId="1036"/>
          <ac:spMkLst>
            <pc:docMk/>
            <pc:sldMk cId="3974600770" sldId="720"/>
            <ac:spMk id="33" creationId="{3F576212-565D-400C-8098-E0997A5D11B3}"/>
          </ac:spMkLst>
        </pc:spChg>
        <pc:picChg chg="del">
          <ac:chgData name="Rachel Day" userId="a1546b7b-d721-4b36-974b-0587548c0710" providerId="ADAL" clId="{90391F34-E6F0-E544-8D90-6D643368B96D}" dt="2021-11-24T01:56:07.175" v="454" actId="478"/>
          <ac:picMkLst>
            <pc:docMk/>
            <pc:sldMk cId="3974600770" sldId="720"/>
            <ac:picMk id="3" creationId="{4DAA5BCB-568C-4C7A-AFF0-067344EC7A7F}"/>
          </ac:picMkLst>
        </pc:picChg>
        <pc:picChg chg="add mod modCrop">
          <ac:chgData name="Rachel Day" userId="a1546b7b-d721-4b36-974b-0587548c0710" providerId="ADAL" clId="{90391F34-E6F0-E544-8D90-6D643368B96D}" dt="2021-11-24T02:01:37.947" v="692" actId="18331"/>
          <ac:picMkLst>
            <pc:docMk/>
            <pc:sldMk cId="3974600770" sldId="720"/>
            <ac:picMk id="5" creationId="{ED84314C-41B0-3947-B439-7502A56C653C}"/>
          </ac:picMkLst>
        </pc:picChg>
        <pc:picChg chg="del">
          <ac:chgData name="Rachel Day" userId="a1546b7b-d721-4b36-974b-0587548c0710" providerId="ADAL" clId="{90391F34-E6F0-E544-8D90-6D643368B96D}" dt="2021-11-24T01:56:07.175" v="454" actId="478"/>
          <ac:picMkLst>
            <pc:docMk/>
            <pc:sldMk cId="3974600770" sldId="720"/>
            <ac:picMk id="9" creationId="{070FDEF7-1E00-43C6-90B2-94C955AEBE8E}"/>
          </ac:picMkLst>
        </pc:picChg>
        <pc:picChg chg="del">
          <ac:chgData name="Rachel Day" userId="a1546b7b-d721-4b36-974b-0587548c0710" providerId="ADAL" clId="{90391F34-E6F0-E544-8D90-6D643368B96D}" dt="2021-11-24T01:56:07.175" v="454" actId="478"/>
          <ac:picMkLst>
            <pc:docMk/>
            <pc:sldMk cId="3974600770" sldId="720"/>
            <ac:picMk id="13" creationId="{36EC45A4-68AB-4766-9ECD-97B91FB3CD91}"/>
          </ac:picMkLst>
        </pc:picChg>
        <pc:picChg chg="del">
          <ac:chgData name="Rachel Day" userId="a1546b7b-d721-4b36-974b-0587548c0710" providerId="ADAL" clId="{90391F34-E6F0-E544-8D90-6D643368B96D}" dt="2021-11-24T01:56:07.175" v="454" actId="478"/>
          <ac:picMkLst>
            <pc:docMk/>
            <pc:sldMk cId="3974600770" sldId="720"/>
            <ac:picMk id="17" creationId="{950F7787-0448-41DA-9FA6-3154460C2831}"/>
          </ac:picMkLst>
        </pc:picChg>
        <pc:picChg chg="mod">
          <ac:chgData name="Rachel Day" userId="a1546b7b-d721-4b36-974b-0587548c0710" providerId="ADAL" clId="{90391F34-E6F0-E544-8D90-6D643368B96D}" dt="2021-11-24T02:00:15.901" v="666" actId="1036"/>
          <ac:picMkLst>
            <pc:docMk/>
            <pc:sldMk cId="3974600770" sldId="720"/>
            <ac:picMk id="21" creationId="{F457F4F1-734B-47A3-A191-569FE4FBAE17}"/>
          </ac:picMkLst>
        </pc:picChg>
        <pc:picChg chg="mod">
          <ac:chgData name="Rachel Day" userId="a1546b7b-d721-4b36-974b-0587548c0710" providerId="ADAL" clId="{90391F34-E6F0-E544-8D90-6D643368B96D}" dt="2021-11-24T02:00:23.374" v="686" actId="1035"/>
          <ac:picMkLst>
            <pc:docMk/>
            <pc:sldMk cId="3974600770" sldId="720"/>
            <ac:picMk id="25" creationId="{F2CCB053-5FC7-466D-9303-61AEB64D2609}"/>
          </ac:picMkLst>
        </pc:picChg>
        <pc:picChg chg="mod">
          <ac:chgData name="Rachel Day" userId="a1546b7b-d721-4b36-974b-0587548c0710" providerId="ADAL" clId="{90391F34-E6F0-E544-8D90-6D643368B96D}" dt="2021-11-24T02:00:25.117" v="687" actId="1036"/>
          <ac:picMkLst>
            <pc:docMk/>
            <pc:sldMk cId="3974600770" sldId="720"/>
            <ac:picMk id="29" creationId="{3724C577-BC7A-4C72-A992-FB4773DB2B8B}"/>
          </ac:picMkLst>
        </pc:picChg>
        <pc:picChg chg="mod">
          <ac:chgData name="Rachel Day" userId="a1546b7b-d721-4b36-974b-0587548c0710" providerId="ADAL" clId="{90391F34-E6F0-E544-8D90-6D643368B96D}" dt="2021-11-24T02:00:19.994" v="677" actId="1036"/>
          <ac:picMkLst>
            <pc:docMk/>
            <pc:sldMk cId="3974600770" sldId="720"/>
            <ac:picMk id="1026" creationId="{FA4E3752-BB99-49C1-9D06-1E7F5F25FDB7}"/>
          </ac:picMkLst>
        </pc:picChg>
      </pc:sldChg>
    </pc:docChg>
  </pc:docChgLst>
  <pc:docChgLst>
    <pc:chgData name="Astarae Metcalf (Nancy)" userId="ed975d0a-5822-4641-a15c-dfb16ed9f84d" providerId="ADAL" clId="{6839EF13-CB40-48BA-9047-DBC5E7E8C638}"/>
    <pc:docChg chg="custSel modSld">
      <pc:chgData name="Astarae Metcalf (Nancy)" userId="ed975d0a-5822-4641-a15c-dfb16ed9f84d" providerId="ADAL" clId="{6839EF13-CB40-48BA-9047-DBC5E7E8C638}" dt="2021-11-05T20:46:42.241" v="6" actId="20577"/>
      <pc:docMkLst>
        <pc:docMk/>
      </pc:docMkLst>
      <pc:sldChg chg="addCm modCm">
        <pc:chgData name="Astarae Metcalf (Nancy)" userId="ed975d0a-5822-4641-a15c-dfb16ed9f84d" providerId="ADAL" clId="{6839EF13-CB40-48BA-9047-DBC5E7E8C638}" dt="2021-11-05T20:45:56.753" v="1"/>
        <pc:sldMkLst>
          <pc:docMk/>
          <pc:sldMk cId="4137331812" sldId="297"/>
        </pc:sldMkLst>
      </pc:sldChg>
      <pc:sldChg chg="modSp mod">
        <pc:chgData name="Astarae Metcalf (Nancy)" userId="ed975d0a-5822-4641-a15c-dfb16ed9f84d" providerId="ADAL" clId="{6839EF13-CB40-48BA-9047-DBC5E7E8C638}" dt="2021-11-05T20:46:42.241" v="6" actId="20577"/>
        <pc:sldMkLst>
          <pc:docMk/>
          <pc:sldMk cId="12888501" sldId="298"/>
        </pc:sldMkLst>
        <pc:spChg chg="mod">
          <ac:chgData name="Astarae Metcalf (Nancy)" userId="ed975d0a-5822-4641-a15c-dfb16ed9f84d" providerId="ADAL" clId="{6839EF13-CB40-48BA-9047-DBC5E7E8C638}" dt="2021-11-05T20:46:42.241" v="6" actId="20577"/>
          <ac:spMkLst>
            <pc:docMk/>
            <pc:sldMk cId="12888501" sldId="298"/>
            <ac:spMk id="11" creationId="{13F8E9B3-41EE-6D4F-B9DE-72B6ACFAF3D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7B32B1-692D-4521-A9EB-4D94B00C2B58}" type="datetimeFigureOut">
              <a:rPr lang="en-US" smtClean="0"/>
              <a:t>12/9/2021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D8736F-AF74-4DE3-81D7-09FDE9F90BCB}" type="slidenum">
              <a:rPr lang="en-US" smtClean="0"/>
              <a:t>‹#›</a:t>
            </a:fld>
            <a:endParaRPr lang="en-US"/>
          </a:p>
        </p:txBody>
      </p:sp>
    </p:spTree>
    <p:extLst>
      <p:ext uri="{BB962C8B-B14F-4D97-AF65-F5344CB8AC3E}">
        <p14:creationId xmlns:p14="http://schemas.microsoft.com/office/powerpoint/2010/main" val="1787643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washingtonpost.com/food/2021/04/25/homemade-kitchen-cleaners/"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hgtv.com/lifestyle/clean-and-organize/best-all-purpose-cleaners" TargetMode="External"/><Relationship Id="rId5" Type="http://schemas.openxmlformats.org/officeDocument/2006/relationships/hyperlink" Target="https://www.nbcnews.com/select/shopping/target-clean-beauty-products-ncna1254814" TargetMode="External"/><Relationship Id="rId4" Type="http://schemas.openxmlformats.org/officeDocument/2006/relationships/hyperlink" Target="https://www.realsimple.com/home-organizing/cleaning/wasteful-home-habit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artificial fragrance.  Not only can artificial fragrances be composed of a plethora of nasty stuff, but they give no true benefit – just a smell and that might not be all that nice.  Essential oils on the other hand each have their own unique property.</a:t>
            </a:r>
          </a:p>
        </p:txBody>
      </p:sp>
      <p:sp>
        <p:nvSpPr>
          <p:cNvPr id="4" name="Slide Number Placeholder 3"/>
          <p:cNvSpPr>
            <a:spLocks noGrp="1"/>
          </p:cNvSpPr>
          <p:nvPr>
            <p:ph type="sldNum" sz="quarter" idx="10"/>
          </p:nvPr>
        </p:nvSpPr>
        <p:spPr/>
        <p:txBody>
          <a:bodyPr/>
          <a:lstStyle/>
          <a:p>
            <a:fld id="{BAD8736F-AF74-4DE3-81D7-09FDE9F90BCB}" type="slidenum">
              <a:rPr lang="en-US" smtClean="0"/>
              <a:t>2</a:t>
            </a:fld>
            <a:endParaRPr lang="en-US"/>
          </a:p>
        </p:txBody>
      </p:sp>
    </p:spTree>
    <p:extLst>
      <p:ext uri="{BB962C8B-B14F-4D97-AF65-F5344CB8AC3E}">
        <p14:creationId xmlns:p14="http://schemas.microsoft.com/office/powerpoint/2010/main" val="1212741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Have you ever had the frustration of washing your hands, and then feeling like you need to wash them again?  That doesn’t happen with Dr. Bronner’s castile.  It is concentrated to handle any job, the first time.  You can test this by coating your hands in olive oil.  Many soaps would not get this off in one go – your hands would still feel greasy, but with Dr. Bronner’s there is such a high concentration of actual soap, that it can grab it all in one go.</a:t>
            </a:r>
          </a:p>
        </p:txBody>
      </p:sp>
      <p:sp>
        <p:nvSpPr>
          <p:cNvPr id="4" name="Slide Number Placeholder 3"/>
          <p:cNvSpPr>
            <a:spLocks noGrp="1"/>
          </p:cNvSpPr>
          <p:nvPr>
            <p:ph type="sldNum" sz="quarter" idx="10"/>
          </p:nvPr>
        </p:nvSpPr>
        <p:spPr/>
        <p:txBody>
          <a:bodyPr/>
          <a:lstStyle/>
          <a:p>
            <a:fld id="{BAD8736F-AF74-4DE3-81D7-09FDE9F90BCB}" type="slidenum">
              <a:rPr lang="en-US" smtClean="0"/>
              <a:t>4</a:t>
            </a:fld>
            <a:endParaRPr lang="en-US"/>
          </a:p>
        </p:txBody>
      </p:sp>
    </p:spTree>
    <p:extLst>
      <p:ext uri="{BB962C8B-B14F-4D97-AF65-F5344CB8AC3E}">
        <p14:creationId xmlns:p14="http://schemas.microsoft.com/office/powerpoint/2010/main" val="2268372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soap can wash just about anything.  Soap and water is all you need.  You don’t need complicated detergents.  You don’t need a different cleaner for every surface.  Our Castile soap can do it all.  It is simple, straightforward, gets right to the grime, and gets it clean.  Look at this list.  Check out this picture. “Everything in this picture, from </a:t>
            </a:r>
            <a:r>
              <a:rPr lang="en-US"/>
              <a:t>the tub to </a:t>
            </a:r>
            <a:r>
              <a:rPr lang="en-US" dirty="0"/>
              <a:t>the walls to the baby, can be cleaned with Castile soap.”</a:t>
            </a:r>
          </a:p>
        </p:txBody>
      </p:sp>
      <p:sp>
        <p:nvSpPr>
          <p:cNvPr id="4" name="Slide Number Placeholder 3"/>
          <p:cNvSpPr>
            <a:spLocks noGrp="1"/>
          </p:cNvSpPr>
          <p:nvPr>
            <p:ph type="sldNum" sz="quarter" idx="10"/>
          </p:nvPr>
        </p:nvSpPr>
        <p:spPr/>
        <p:txBody>
          <a:bodyPr/>
          <a:lstStyle/>
          <a:p>
            <a:fld id="{BAD8736F-AF74-4DE3-81D7-09FDE9F90BCB}" type="slidenum">
              <a:rPr lang="en-US" smtClean="0"/>
              <a:t>5</a:t>
            </a:fld>
            <a:endParaRPr lang="en-US"/>
          </a:p>
        </p:txBody>
      </p:sp>
    </p:spTree>
    <p:extLst>
      <p:ext uri="{BB962C8B-B14F-4D97-AF65-F5344CB8AC3E}">
        <p14:creationId xmlns:p14="http://schemas.microsoft.com/office/powerpoint/2010/main" val="1987739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8736F-AF74-4DE3-81D7-09FDE9F90BCB}" type="slidenum">
              <a:rPr lang="en-US" smtClean="0"/>
              <a:t>6</a:t>
            </a:fld>
            <a:endParaRPr lang="en-US"/>
          </a:p>
        </p:txBody>
      </p:sp>
    </p:spTree>
    <p:extLst>
      <p:ext uri="{BB962C8B-B14F-4D97-AF65-F5344CB8AC3E}">
        <p14:creationId xmlns:p14="http://schemas.microsoft.com/office/powerpoint/2010/main" val="1388092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Washington Post: </a:t>
            </a:r>
            <a:r>
              <a:rPr lang="en-US" sz="1200" dirty="0">
                <a:hlinkClick r:id="rId3"/>
              </a:rPr>
              <a:t>https://www.washingtonpost.com/food/2021/04/25/homemade-kitchen-cleaners/</a:t>
            </a:r>
            <a:r>
              <a:rPr lang="en-US" sz="1200" dirty="0"/>
              <a:t> </a:t>
            </a:r>
          </a:p>
          <a:p>
            <a:endParaRPr lang="en-US" sz="1200" dirty="0"/>
          </a:p>
          <a:p>
            <a:r>
              <a:rPr lang="en-US" sz="1200" dirty="0"/>
              <a:t>Real Simple: </a:t>
            </a:r>
            <a:r>
              <a:rPr lang="en-US" sz="1200" dirty="0">
                <a:hlinkClick r:id="rId4"/>
              </a:rPr>
              <a:t>https://www.realsimple.com/home-organizing/cleaning/wasteful-home-habits</a:t>
            </a:r>
            <a:r>
              <a:rPr lang="en-US" sz="1200" dirty="0"/>
              <a:t> </a:t>
            </a:r>
          </a:p>
          <a:p>
            <a:endParaRPr lang="en-US" sz="1200" dirty="0"/>
          </a:p>
          <a:p>
            <a:r>
              <a:rPr lang="en-US" sz="1200" dirty="0"/>
              <a:t>NBC News: </a:t>
            </a:r>
            <a:r>
              <a:rPr lang="en-US" sz="1200" dirty="0">
                <a:hlinkClick r:id="rId5"/>
              </a:rPr>
              <a:t>https://www.nbcnews.com/select/shopping/target-clean-beauty-products-ncna1254814</a:t>
            </a:r>
            <a:r>
              <a:rPr lang="en-US" sz="1200" dirty="0"/>
              <a:t> </a:t>
            </a:r>
          </a:p>
          <a:p>
            <a:endParaRPr lang="en-US" sz="1200" dirty="0"/>
          </a:p>
          <a:p>
            <a:r>
              <a:rPr lang="en-US" sz="1200" dirty="0"/>
              <a:t>HGTV: </a:t>
            </a:r>
            <a:r>
              <a:rPr lang="en-US" sz="1200" dirty="0">
                <a:hlinkClick r:id="rId6"/>
              </a:rPr>
              <a:t>https://www.hgtv.com/lifestyle/clean-and-organize/best-all-purpose-cleaners</a:t>
            </a:r>
            <a:r>
              <a:rPr lang="en-US" sz="1200" dirty="0"/>
              <a:t> </a:t>
            </a:r>
          </a:p>
          <a:p>
            <a:endParaRPr lang="en-US" dirty="0"/>
          </a:p>
        </p:txBody>
      </p:sp>
      <p:sp>
        <p:nvSpPr>
          <p:cNvPr id="4" name="Slide Number Placeholder 3"/>
          <p:cNvSpPr>
            <a:spLocks noGrp="1"/>
          </p:cNvSpPr>
          <p:nvPr>
            <p:ph type="sldNum" sz="quarter" idx="5"/>
          </p:nvPr>
        </p:nvSpPr>
        <p:spPr/>
        <p:txBody>
          <a:bodyPr/>
          <a:lstStyle/>
          <a:p>
            <a:fld id="{BAD8736F-AF74-4DE3-81D7-09FDE9F90BCB}" type="slidenum">
              <a:rPr lang="en-US" smtClean="0"/>
              <a:t>7</a:t>
            </a:fld>
            <a:endParaRPr lang="en-US"/>
          </a:p>
        </p:txBody>
      </p:sp>
    </p:spTree>
    <p:extLst>
      <p:ext uri="{BB962C8B-B14F-4D97-AF65-F5344CB8AC3E}">
        <p14:creationId xmlns:p14="http://schemas.microsoft.com/office/powerpoint/2010/main" val="3161430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8736F-AF74-4DE3-81D7-09FDE9F90BCB}" type="slidenum">
              <a:rPr lang="en-US" smtClean="0"/>
              <a:t>11</a:t>
            </a:fld>
            <a:endParaRPr lang="en-US"/>
          </a:p>
        </p:txBody>
      </p:sp>
    </p:spTree>
    <p:extLst>
      <p:ext uri="{BB962C8B-B14F-4D97-AF65-F5344CB8AC3E}">
        <p14:creationId xmlns:p14="http://schemas.microsoft.com/office/powerpoint/2010/main" val="12548129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0C3BF3-BFDF-4409-986C-C9B541E78B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04583" y="1467615"/>
            <a:ext cx="6582835" cy="2881819"/>
          </a:xfrm>
          <a:prstGeom prst="rect">
            <a:avLst/>
          </a:prstGeom>
        </p:spPr>
      </p:pic>
      <p:sp>
        <p:nvSpPr>
          <p:cNvPr id="7" name="Title 1"/>
          <p:cNvSpPr>
            <a:spLocks noGrp="1"/>
          </p:cNvSpPr>
          <p:nvPr>
            <p:ph type="title" hasCustomPrompt="1"/>
          </p:nvPr>
        </p:nvSpPr>
        <p:spPr>
          <a:xfrm>
            <a:off x="0" y="4165600"/>
            <a:ext cx="12192000" cy="784699"/>
          </a:xfrm>
          <a:prstGeom prst="rect">
            <a:avLst/>
          </a:prstGeom>
        </p:spPr>
        <p:txBody>
          <a:bodyPr anchor="t">
            <a:normAutofit/>
          </a:bodyPr>
          <a:lstStyle>
            <a:lvl1pPr>
              <a:lnSpc>
                <a:spcPts val="3600"/>
              </a:lnSpc>
              <a:defRPr sz="3200" b="1" baseline="0"/>
            </a:lvl1pPr>
          </a:lstStyle>
          <a:p>
            <a:r>
              <a:rPr lang="en-US" dirty="0"/>
              <a:t>Click to edit presentation title</a:t>
            </a:r>
          </a:p>
        </p:txBody>
      </p:sp>
      <p:sp>
        <p:nvSpPr>
          <p:cNvPr id="4" name="Subtitle 2"/>
          <p:cNvSpPr>
            <a:spLocks noGrp="1"/>
          </p:cNvSpPr>
          <p:nvPr>
            <p:ph type="subTitle" idx="11"/>
          </p:nvPr>
        </p:nvSpPr>
        <p:spPr>
          <a:xfrm>
            <a:off x="0" y="4649178"/>
            <a:ext cx="12192000" cy="1101381"/>
          </a:xfrm>
          <a:prstGeom prst="rect">
            <a:avLst/>
          </a:prstGeom>
        </p:spPr>
        <p:txBody>
          <a:bodyPr anchor="t">
            <a:normAutofit/>
          </a:bodyPr>
          <a:lstStyle>
            <a:lvl1pPr marL="0" indent="0" algn="ctr">
              <a:lnSpc>
                <a:spcPts val="2800"/>
              </a:lnSpc>
              <a:spcBef>
                <a:spcPts val="0"/>
              </a:spcBef>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1762510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Photos">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6071934" cy="6108192"/>
          </a:xfrm>
          <a:prstGeom prst="rect">
            <a:avLst/>
          </a:prstGeom>
        </p:spPr>
        <p:txBody>
          <a:bodyPr/>
          <a:lstStyle>
            <a:lvl1pPr marL="0" indent="0">
              <a:buNone/>
              <a:defRPr/>
            </a:lvl1pPr>
          </a:lstStyle>
          <a:p>
            <a:endParaRPr lang="en-US" dirty="0"/>
          </a:p>
        </p:txBody>
      </p:sp>
      <p:sp>
        <p:nvSpPr>
          <p:cNvPr id="8" name="Content Placeholder 14"/>
          <p:cNvSpPr>
            <a:spLocks noGrp="1"/>
          </p:cNvSpPr>
          <p:nvPr>
            <p:ph sz="quarter" idx="14" hasCustomPrompt="1"/>
          </p:nvPr>
        </p:nvSpPr>
        <p:spPr>
          <a:xfrm>
            <a:off x="0" y="6106026"/>
            <a:ext cx="11442032" cy="751974"/>
          </a:xfrm>
          <a:prstGeom prst="rect">
            <a:avLst/>
          </a:prstGeom>
        </p:spPr>
        <p:txBody>
          <a:bodyPr anchor="ctr"/>
          <a:lstStyle>
            <a:lvl1pPr marL="0" indent="0" algn="r">
              <a:lnSpc>
                <a:spcPts val="2800"/>
              </a:lnSpc>
              <a:buNone/>
              <a:defRPr sz="2400" b="1" cap="all" spc="150" baseline="0">
                <a:solidFill>
                  <a:schemeClr val="tx1"/>
                </a:solidFill>
                <a:latin typeface="+mj-lt"/>
              </a:defRPr>
            </a:lvl1pPr>
          </a:lstStyle>
          <a:p>
            <a:r>
              <a:rPr lang="en-US" dirty="0"/>
              <a:t>CLICK TO EDIT FOOTER</a:t>
            </a:r>
          </a:p>
        </p:txBody>
      </p:sp>
      <p:sp>
        <p:nvSpPr>
          <p:cNvPr id="5" name="Picture Placeholder 2"/>
          <p:cNvSpPr>
            <a:spLocks noGrp="1"/>
          </p:cNvSpPr>
          <p:nvPr>
            <p:ph type="pic" sz="quarter" idx="15"/>
          </p:nvPr>
        </p:nvSpPr>
        <p:spPr>
          <a:xfrm>
            <a:off x="6120066" y="0"/>
            <a:ext cx="6071934" cy="6108192"/>
          </a:xfrm>
          <a:prstGeom prst="rect">
            <a:avLst/>
          </a:prstGeom>
        </p:spPr>
        <p:txBody>
          <a:bodyPr/>
          <a:lstStyle>
            <a:lvl1pPr marL="0" indent="0">
              <a:buNone/>
              <a:defRPr/>
            </a:lvl1pPr>
          </a:lstStyle>
          <a:p>
            <a:endParaRPr lang="en-US" dirty="0"/>
          </a:p>
        </p:txBody>
      </p:sp>
      <p:sp>
        <p:nvSpPr>
          <p:cNvPr id="4" name="Slide Number Placeholder 3">
            <a:extLst>
              <a:ext uri="{FF2B5EF4-FFF2-40B4-BE49-F238E27FC236}">
                <a16:creationId xmlns:a16="http://schemas.microsoft.com/office/drawing/2014/main" id="{B7C38B09-A299-47E3-8231-A353D873057D}"/>
              </a:ext>
            </a:extLst>
          </p:cNvPr>
          <p:cNvSpPr>
            <a:spLocks noGrp="1"/>
          </p:cNvSpPr>
          <p:nvPr>
            <p:ph type="sldNum" sz="quarter" idx="17"/>
          </p:nvPr>
        </p:nvSpPr>
        <p:spPr>
          <a:xfrm>
            <a:off x="11442032" y="6223394"/>
            <a:ext cx="504162" cy="498082"/>
          </a:xfrm>
        </p:spPr>
        <p:txBody>
          <a:bodyPr/>
          <a:lstStyle/>
          <a:p>
            <a:fld id="{AD77E083-5E71-43E5-9A1F-1AA7D861D609}" type="slidenum">
              <a:rPr lang="en-US" smtClean="0"/>
              <a:pPr/>
              <a:t>‹#›</a:t>
            </a:fld>
            <a:endParaRPr lang="en-US" dirty="0"/>
          </a:p>
        </p:txBody>
      </p:sp>
    </p:spTree>
    <p:extLst>
      <p:ext uri="{BB962C8B-B14F-4D97-AF65-F5344CB8AC3E}">
        <p14:creationId xmlns:p14="http://schemas.microsoft.com/office/powerpoint/2010/main" val="480304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Photos">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4830679" cy="3025942"/>
          </a:xfrm>
          <a:prstGeom prst="rect">
            <a:avLst/>
          </a:prstGeom>
        </p:spPr>
        <p:txBody>
          <a:bodyPr/>
          <a:lstStyle>
            <a:lvl1pPr marL="0" indent="0">
              <a:buNone/>
              <a:defRPr/>
            </a:lvl1pPr>
          </a:lstStyle>
          <a:p>
            <a:endParaRPr lang="en-US" dirty="0"/>
          </a:p>
        </p:txBody>
      </p:sp>
      <p:sp>
        <p:nvSpPr>
          <p:cNvPr id="8" name="Content Placeholder 14"/>
          <p:cNvSpPr>
            <a:spLocks noGrp="1"/>
          </p:cNvSpPr>
          <p:nvPr>
            <p:ph sz="quarter" idx="14" hasCustomPrompt="1"/>
          </p:nvPr>
        </p:nvSpPr>
        <p:spPr>
          <a:xfrm>
            <a:off x="0" y="6106026"/>
            <a:ext cx="11442032" cy="751974"/>
          </a:xfrm>
          <a:prstGeom prst="rect">
            <a:avLst/>
          </a:prstGeom>
        </p:spPr>
        <p:txBody>
          <a:bodyPr anchor="ctr"/>
          <a:lstStyle>
            <a:lvl1pPr marL="0" indent="0" algn="r">
              <a:lnSpc>
                <a:spcPts val="2800"/>
              </a:lnSpc>
              <a:buNone/>
              <a:defRPr sz="2400" b="1" cap="all" spc="150" baseline="0">
                <a:solidFill>
                  <a:schemeClr val="tx1"/>
                </a:solidFill>
                <a:latin typeface="+mj-lt"/>
              </a:defRPr>
            </a:lvl1pPr>
          </a:lstStyle>
          <a:p>
            <a:r>
              <a:rPr lang="en-US" dirty="0"/>
              <a:t>CLICK TO EDIT FOOTER</a:t>
            </a:r>
          </a:p>
        </p:txBody>
      </p:sp>
      <p:sp>
        <p:nvSpPr>
          <p:cNvPr id="5" name="Picture Placeholder 2"/>
          <p:cNvSpPr>
            <a:spLocks noGrp="1"/>
          </p:cNvSpPr>
          <p:nvPr>
            <p:ph type="pic" sz="quarter" idx="15"/>
          </p:nvPr>
        </p:nvSpPr>
        <p:spPr>
          <a:xfrm>
            <a:off x="0" y="3074070"/>
            <a:ext cx="4830679" cy="3025942"/>
          </a:xfrm>
          <a:prstGeom prst="rect">
            <a:avLst/>
          </a:prstGeom>
        </p:spPr>
        <p:txBody>
          <a:bodyPr/>
          <a:lstStyle>
            <a:lvl1pPr marL="0" indent="0">
              <a:buNone/>
              <a:defRPr/>
            </a:lvl1pPr>
          </a:lstStyle>
          <a:p>
            <a:endParaRPr lang="en-US" dirty="0"/>
          </a:p>
        </p:txBody>
      </p:sp>
      <p:sp>
        <p:nvSpPr>
          <p:cNvPr id="6" name="Picture Placeholder 2"/>
          <p:cNvSpPr>
            <a:spLocks noGrp="1"/>
          </p:cNvSpPr>
          <p:nvPr>
            <p:ph type="pic" sz="quarter" idx="16"/>
          </p:nvPr>
        </p:nvSpPr>
        <p:spPr>
          <a:xfrm>
            <a:off x="8583529" y="0"/>
            <a:ext cx="3608471" cy="6100012"/>
          </a:xfrm>
          <a:prstGeom prst="rect">
            <a:avLst/>
          </a:prstGeom>
        </p:spPr>
        <p:txBody>
          <a:bodyPr/>
          <a:lstStyle>
            <a:lvl1pPr marL="0" indent="0">
              <a:buNone/>
              <a:defRPr/>
            </a:lvl1pPr>
          </a:lstStyle>
          <a:p>
            <a:endParaRPr lang="en-US" dirty="0"/>
          </a:p>
        </p:txBody>
      </p:sp>
      <p:sp>
        <p:nvSpPr>
          <p:cNvPr id="9" name="Picture Placeholder 2"/>
          <p:cNvSpPr>
            <a:spLocks noGrp="1"/>
          </p:cNvSpPr>
          <p:nvPr>
            <p:ph type="pic" sz="quarter" idx="17"/>
          </p:nvPr>
        </p:nvSpPr>
        <p:spPr>
          <a:xfrm>
            <a:off x="4896852" y="0"/>
            <a:ext cx="3633537" cy="6100012"/>
          </a:xfrm>
          <a:prstGeom prst="rect">
            <a:avLst/>
          </a:prstGeom>
        </p:spPr>
        <p:txBody>
          <a:bodyPr/>
          <a:lstStyle>
            <a:lvl1pPr marL="0" indent="0">
              <a:buNone/>
              <a:defRPr/>
            </a:lvl1pPr>
          </a:lstStyle>
          <a:p>
            <a:endParaRPr lang="en-US" dirty="0"/>
          </a:p>
        </p:txBody>
      </p:sp>
      <p:sp>
        <p:nvSpPr>
          <p:cNvPr id="4" name="Slide Number Placeholder 3">
            <a:extLst>
              <a:ext uri="{FF2B5EF4-FFF2-40B4-BE49-F238E27FC236}">
                <a16:creationId xmlns:a16="http://schemas.microsoft.com/office/drawing/2014/main" id="{8C246BE5-5A4F-42BA-B89C-183A34517B99}"/>
              </a:ext>
            </a:extLst>
          </p:cNvPr>
          <p:cNvSpPr>
            <a:spLocks noGrp="1"/>
          </p:cNvSpPr>
          <p:nvPr>
            <p:ph type="sldNum" sz="quarter" idx="19"/>
          </p:nvPr>
        </p:nvSpPr>
        <p:spPr>
          <a:xfrm>
            <a:off x="11442032" y="6223394"/>
            <a:ext cx="504162" cy="498082"/>
          </a:xfrm>
        </p:spPr>
        <p:txBody>
          <a:bodyPr/>
          <a:lstStyle/>
          <a:p>
            <a:fld id="{AD77E083-5E71-43E5-9A1F-1AA7D861D609}" type="slidenum">
              <a:rPr lang="en-US" smtClean="0"/>
              <a:pPr/>
              <a:t>‹#›</a:t>
            </a:fld>
            <a:endParaRPr lang="en-US" dirty="0"/>
          </a:p>
        </p:txBody>
      </p:sp>
    </p:spTree>
    <p:extLst>
      <p:ext uri="{BB962C8B-B14F-4D97-AF65-F5344CB8AC3E}">
        <p14:creationId xmlns:p14="http://schemas.microsoft.com/office/powerpoint/2010/main" val="3606550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hoto and Footer">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1252847"/>
            <a:ext cx="12192000" cy="4726730"/>
          </a:xfrm>
          <a:prstGeom prst="rect">
            <a:avLst/>
          </a:prstGeom>
        </p:spPr>
        <p:txBody>
          <a:bodyPr/>
          <a:lstStyle>
            <a:lvl1pPr marL="0" indent="0">
              <a:buNone/>
              <a:defRPr/>
            </a:lvl1pPr>
          </a:lstStyle>
          <a:p>
            <a:endParaRPr lang="en-US" dirty="0"/>
          </a:p>
        </p:txBody>
      </p:sp>
      <p:sp>
        <p:nvSpPr>
          <p:cNvPr id="2" name="Title 1">
            <a:extLst>
              <a:ext uri="{FF2B5EF4-FFF2-40B4-BE49-F238E27FC236}">
                <a16:creationId xmlns:a16="http://schemas.microsoft.com/office/drawing/2014/main" id="{DBF56CFC-FACD-4408-B253-4D372C8D9730}"/>
              </a:ext>
            </a:extLst>
          </p:cNvPr>
          <p:cNvSpPr>
            <a:spLocks noGrp="1"/>
          </p:cNvSpPr>
          <p:nvPr>
            <p:ph type="title"/>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01D721CF-8514-448E-89BA-68EAAA8A6208}"/>
              </a:ext>
            </a:extLst>
          </p:cNvPr>
          <p:cNvSpPr>
            <a:spLocks noGrp="1"/>
          </p:cNvSpPr>
          <p:nvPr>
            <p:ph type="ftr" sz="quarter" idx="12"/>
          </p:nvPr>
        </p:nvSpPr>
        <p:spPr/>
        <p:txBody>
          <a:bodyPr/>
          <a:lstStyle/>
          <a:p>
            <a:r>
              <a:rPr lang="en-US"/>
              <a:t>CLICK TO EDIT FOOTER</a:t>
            </a:r>
            <a:endParaRPr lang="en-US" dirty="0"/>
          </a:p>
        </p:txBody>
      </p:sp>
      <p:sp>
        <p:nvSpPr>
          <p:cNvPr id="5" name="Slide Number Placeholder 4">
            <a:extLst>
              <a:ext uri="{FF2B5EF4-FFF2-40B4-BE49-F238E27FC236}">
                <a16:creationId xmlns:a16="http://schemas.microsoft.com/office/drawing/2014/main" id="{0CF8FB09-98AF-4E5E-86BE-0B6FFBD1F200}"/>
              </a:ext>
            </a:extLst>
          </p:cNvPr>
          <p:cNvSpPr>
            <a:spLocks noGrp="1"/>
          </p:cNvSpPr>
          <p:nvPr>
            <p:ph type="sldNum" sz="quarter" idx="13"/>
          </p:nvPr>
        </p:nvSpPr>
        <p:spPr/>
        <p:txBody>
          <a:bodyPr/>
          <a:lstStyle/>
          <a:p>
            <a:fld id="{AD77E083-5E71-43E5-9A1F-1AA7D861D609}" type="slidenum">
              <a:rPr lang="en-US" smtClean="0"/>
              <a:pPr/>
              <a:t>‹#›</a:t>
            </a:fld>
            <a:endParaRPr lang="en-US" dirty="0"/>
          </a:p>
        </p:txBody>
      </p:sp>
    </p:spTree>
    <p:extLst>
      <p:ext uri="{BB962C8B-B14F-4D97-AF65-F5344CB8AC3E}">
        <p14:creationId xmlns:p14="http://schemas.microsoft.com/office/powerpoint/2010/main" val="2250498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and quote">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12192000" cy="6858000"/>
          </a:xfrm>
          <a:prstGeom prst="rect">
            <a:avLst/>
          </a:prstGeom>
        </p:spPr>
        <p:txBody>
          <a:bodyPr/>
          <a:lstStyle>
            <a:lvl1pPr marL="0" indent="0">
              <a:buNone/>
              <a:defRPr/>
            </a:lvl1pPr>
          </a:lstStyle>
          <a:p>
            <a:endParaRPr lang="en-US" dirty="0"/>
          </a:p>
        </p:txBody>
      </p:sp>
      <p:sp>
        <p:nvSpPr>
          <p:cNvPr id="4" name="Text Placeholder 3"/>
          <p:cNvSpPr>
            <a:spLocks noGrp="1"/>
          </p:cNvSpPr>
          <p:nvPr>
            <p:ph type="body" sz="quarter" idx="12" hasCustomPrompt="1"/>
          </p:nvPr>
        </p:nvSpPr>
        <p:spPr>
          <a:xfrm>
            <a:off x="2791621" y="1668582"/>
            <a:ext cx="6608763" cy="2832079"/>
          </a:xfrm>
          <a:prstGeom prst="rect">
            <a:avLst/>
          </a:prstGeom>
        </p:spPr>
        <p:txBody>
          <a:bodyPr anchor="ctr">
            <a:normAutofit/>
          </a:bodyPr>
          <a:lstStyle>
            <a:lvl1pPr marL="0" indent="0" algn="ctr">
              <a:buNone/>
              <a:defRPr sz="3200" b="1">
                <a:latin typeface="BentonSansCond Medium" panose="02000606020000020004" pitchFamily="50" charset="0"/>
              </a:defRPr>
            </a:lvl1pPr>
            <a:lvl2pPr marL="342892" indent="0" algn="ctr">
              <a:buNone/>
              <a:defRPr sz="1800">
                <a:latin typeface="BentonSansCond Medium" panose="02000606020000020004" pitchFamily="50" charset="0"/>
              </a:defRPr>
            </a:lvl2pPr>
            <a:lvl3pPr marL="685783" indent="0" algn="ctr">
              <a:buNone/>
              <a:defRPr sz="1800">
                <a:latin typeface="BentonSansCond Medium" panose="02000606020000020004" pitchFamily="50" charset="0"/>
              </a:defRPr>
            </a:lvl3pPr>
            <a:lvl4pPr marL="1028675" indent="0" algn="ctr">
              <a:buNone/>
              <a:defRPr sz="1800">
                <a:latin typeface="BentonSansCond Medium" panose="02000606020000020004" pitchFamily="50" charset="0"/>
              </a:defRPr>
            </a:lvl4pPr>
            <a:lvl5pPr marL="1371566" indent="0" algn="ctr">
              <a:buNone/>
              <a:defRPr sz="1800">
                <a:latin typeface="BentonSansCond Medium" panose="02000606020000020004" pitchFamily="50" charset="0"/>
              </a:defRPr>
            </a:lvl5pPr>
          </a:lstStyle>
          <a:p>
            <a:pPr lvl="0"/>
            <a:r>
              <a:rPr lang="en-US" dirty="0"/>
              <a:t>Click to add quote</a:t>
            </a:r>
          </a:p>
        </p:txBody>
      </p:sp>
      <p:sp>
        <p:nvSpPr>
          <p:cNvPr id="7" name="Slide Number Placeholder 6">
            <a:extLst>
              <a:ext uri="{FF2B5EF4-FFF2-40B4-BE49-F238E27FC236}">
                <a16:creationId xmlns:a16="http://schemas.microsoft.com/office/drawing/2014/main" id="{1701F74C-B030-4F9F-901A-8278307799BA}"/>
              </a:ext>
            </a:extLst>
          </p:cNvPr>
          <p:cNvSpPr>
            <a:spLocks noGrp="1"/>
          </p:cNvSpPr>
          <p:nvPr>
            <p:ph type="sldNum" sz="quarter" idx="14"/>
          </p:nvPr>
        </p:nvSpPr>
        <p:spPr/>
        <p:txBody>
          <a:bodyPr/>
          <a:lstStyle/>
          <a:p>
            <a:fld id="{AD77E083-5E71-43E5-9A1F-1AA7D861D609}" type="slidenum">
              <a:rPr lang="en-US" smtClean="0"/>
              <a:pPr/>
              <a:t>‹#›</a:t>
            </a:fld>
            <a:endParaRPr lang="en-US" dirty="0"/>
          </a:p>
        </p:txBody>
      </p:sp>
    </p:spTree>
    <p:extLst>
      <p:ext uri="{BB962C8B-B14F-4D97-AF65-F5344CB8AC3E}">
        <p14:creationId xmlns:p14="http://schemas.microsoft.com/office/powerpoint/2010/main" val="1969279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367B0-7EB1-495A-A670-12AA58CDF32A}"/>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C7EEBDD0-1885-468A-9C0A-1C8D7686721B}"/>
              </a:ext>
            </a:extLst>
          </p:cNvPr>
          <p:cNvSpPr>
            <a:spLocks noGrp="1"/>
          </p:cNvSpPr>
          <p:nvPr>
            <p:ph type="ftr" sz="quarter" idx="12"/>
          </p:nvPr>
        </p:nvSpPr>
        <p:spPr/>
        <p:txBody>
          <a:bodyPr/>
          <a:lstStyle/>
          <a:p>
            <a:r>
              <a:rPr lang="en-US"/>
              <a:t>CLICK TO EDIT FOOTER</a:t>
            </a:r>
            <a:endParaRPr lang="en-US" dirty="0"/>
          </a:p>
        </p:txBody>
      </p:sp>
      <p:sp>
        <p:nvSpPr>
          <p:cNvPr id="4" name="Slide Number Placeholder 3">
            <a:extLst>
              <a:ext uri="{FF2B5EF4-FFF2-40B4-BE49-F238E27FC236}">
                <a16:creationId xmlns:a16="http://schemas.microsoft.com/office/drawing/2014/main" id="{A060509E-E923-4E47-9547-F567961D57D2}"/>
              </a:ext>
            </a:extLst>
          </p:cNvPr>
          <p:cNvSpPr>
            <a:spLocks noGrp="1"/>
          </p:cNvSpPr>
          <p:nvPr>
            <p:ph type="sldNum" sz="quarter" idx="13"/>
          </p:nvPr>
        </p:nvSpPr>
        <p:spPr/>
        <p:txBody>
          <a:bodyPr/>
          <a:lstStyle/>
          <a:p>
            <a:fld id="{AD77E083-5E71-43E5-9A1F-1AA7D861D609}" type="slidenum">
              <a:rPr lang="en-US" smtClean="0"/>
              <a:pPr/>
              <a:t>‹#›</a:t>
            </a:fld>
            <a:endParaRPr lang="en-US" dirty="0"/>
          </a:p>
        </p:txBody>
      </p:sp>
      <p:sp>
        <p:nvSpPr>
          <p:cNvPr id="11" name="Subtitle 2">
            <a:extLst>
              <a:ext uri="{FF2B5EF4-FFF2-40B4-BE49-F238E27FC236}">
                <a16:creationId xmlns:a16="http://schemas.microsoft.com/office/drawing/2014/main" id="{6FF295C5-A748-49EE-B337-21182885528B}"/>
              </a:ext>
            </a:extLst>
          </p:cNvPr>
          <p:cNvSpPr>
            <a:spLocks noGrp="1"/>
          </p:cNvSpPr>
          <p:nvPr>
            <p:ph type="subTitle" idx="11"/>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3459403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able">
    <p:spTree>
      <p:nvGrpSpPr>
        <p:cNvPr id="1" name=""/>
        <p:cNvGrpSpPr/>
        <p:nvPr/>
      </p:nvGrpSpPr>
      <p:grpSpPr>
        <a:xfrm>
          <a:off x="0" y="0"/>
          <a:ext cx="0" cy="0"/>
          <a:chOff x="0" y="0"/>
          <a:chExt cx="0" cy="0"/>
        </a:xfrm>
      </p:grpSpPr>
      <p:sp>
        <p:nvSpPr>
          <p:cNvPr id="6" name="Table Placeholder 5"/>
          <p:cNvSpPr>
            <a:spLocks noGrp="1"/>
          </p:cNvSpPr>
          <p:nvPr>
            <p:ph type="tbl" sz="quarter" idx="15"/>
          </p:nvPr>
        </p:nvSpPr>
        <p:spPr>
          <a:xfrm>
            <a:off x="476251" y="1484313"/>
            <a:ext cx="11239500" cy="4489450"/>
          </a:xfrm>
          <a:prstGeom prst="rect">
            <a:avLst/>
          </a:prstGeom>
        </p:spPr>
        <p:txBody>
          <a:bodyPr/>
          <a:lstStyle/>
          <a:p>
            <a:endParaRPr lang="en-US"/>
          </a:p>
        </p:txBody>
      </p:sp>
      <p:sp>
        <p:nvSpPr>
          <p:cNvPr id="2" name="Title 1">
            <a:extLst>
              <a:ext uri="{FF2B5EF4-FFF2-40B4-BE49-F238E27FC236}">
                <a16:creationId xmlns:a16="http://schemas.microsoft.com/office/drawing/2014/main" id="{FA72F8BA-0213-4C41-BD14-91A9690D2AFA}"/>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6DA8BAE7-D35B-4186-BF8C-D28350AC6829}"/>
              </a:ext>
            </a:extLst>
          </p:cNvPr>
          <p:cNvSpPr>
            <a:spLocks noGrp="1"/>
          </p:cNvSpPr>
          <p:nvPr>
            <p:ph type="ftr" sz="quarter" idx="16"/>
          </p:nvPr>
        </p:nvSpPr>
        <p:spPr/>
        <p:txBody>
          <a:bodyPr/>
          <a:lstStyle/>
          <a:p>
            <a:r>
              <a:rPr lang="en-US"/>
              <a:t>CLICK TO EDIT FOOTER</a:t>
            </a:r>
            <a:endParaRPr lang="en-US" dirty="0"/>
          </a:p>
        </p:txBody>
      </p:sp>
      <p:sp>
        <p:nvSpPr>
          <p:cNvPr id="4" name="Slide Number Placeholder 3">
            <a:extLst>
              <a:ext uri="{FF2B5EF4-FFF2-40B4-BE49-F238E27FC236}">
                <a16:creationId xmlns:a16="http://schemas.microsoft.com/office/drawing/2014/main" id="{CC356AA7-30E0-4256-9C15-20638151A629}"/>
              </a:ext>
            </a:extLst>
          </p:cNvPr>
          <p:cNvSpPr>
            <a:spLocks noGrp="1"/>
          </p:cNvSpPr>
          <p:nvPr>
            <p:ph type="sldNum" sz="quarter" idx="17"/>
          </p:nvPr>
        </p:nvSpPr>
        <p:spPr/>
        <p:txBody>
          <a:bodyPr/>
          <a:lstStyle/>
          <a:p>
            <a:fld id="{AD77E083-5E71-43E5-9A1F-1AA7D861D609}" type="slidenum">
              <a:rPr lang="en-US" smtClean="0"/>
              <a:pPr/>
              <a:t>‹#›</a:t>
            </a:fld>
            <a:endParaRPr lang="en-US" dirty="0"/>
          </a:p>
        </p:txBody>
      </p:sp>
      <p:sp>
        <p:nvSpPr>
          <p:cNvPr id="11" name="Subtitle 2">
            <a:extLst>
              <a:ext uri="{FF2B5EF4-FFF2-40B4-BE49-F238E27FC236}">
                <a16:creationId xmlns:a16="http://schemas.microsoft.com/office/drawing/2014/main" id="{DB142DA8-67A4-4FE6-8FEC-593ACC5BE21A}"/>
              </a:ext>
            </a:extLst>
          </p:cNvPr>
          <p:cNvSpPr>
            <a:spLocks noGrp="1"/>
          </p:cNvSpPr>
          <p:nvPr>
            <p:ph type="subTitle" idx="11"/>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2965871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 Photo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420014" y="1543791"/>
            <a:ext cx="2274127" cy="2086100"/>
          </a:xfrm>
          <a:prstGeom prst="rect">
            <a:avLst/>
          </a:prstGeom>
        </p:spPr>
        <p:txBody>
          <a:bodyPr/>
          <a:lstStyle>
            <a:lvl1pPr marL="0" indent="0">
              <a:buNone/>
              <a:defRPr/>
            </a:lvl1pPr>
          </a:lstStyle>
          <a:p>
            <a:endParaRPr lang="en-US" dirty="0"/>
          </a:p>
        </p:txBody>
      </p:sp>
      <p:sp>
        <p:nvSpPr>
          <p:cNvPr id="8" name="Picture Placeholder 4"/>
          <p:cNvSpPr>
            <a:spLocks noGrp="1"/>
          </p:cNvSpPr>
          <p:nvPr>
            <p:ph type="pic" sz="quarter" idx="11"/>
          </p:nvPr>
        </p:nvSpPr>
        <p:spPr>
          <a:xfrm>
            <a:off x="4832683" y="1543791"/>
            <a:ext cx="2274127" cy="2086100"/>
          </a:xfrm>
          <a:prstGeom prst="rect">
            <a:avLst/>
          </a:prstGeom>
        </p:spPr>
        <p:txBody>
          <a:bodyPr/>
          <a:lstStyle>
            <a:lvl1pPr marL="0" indent="0">
              <a:buNone/>
              <a:defRPr/>
            </a:lvl1pPr>
          </a:lstStyle>
          <a:p>
            <a:endParaRPr lang="en-US" dirty="0"/>
          </a:p>
        </p:txBody>
      </p:sp>
      <p:sp>
        <p:nvSpPr>
          <p:cNvPr id="9" name="Picture Placeholder 4"/>
          <p:cNvSpPr>
            <a:spLocks noGrp="1"/>
          </p:cNvSpPr>
          <p:nvPr>
            <p:ph type="pic" sz="quarter" idx="12"/>
          </p:nvPr>
        </p:nvSpPr>
        <p:spPr>
          <a:xfrm>
            <a:off x="7245353" y="1543791"/>
            <a:ext cx="2274127" cy="2086100"/>
          </a:xfrm>
          <a:prstGeom prst="rect">
            <a:avLst/>
          </a:prstGeom>
        </p:spPr>
        <p:txBody>
          <a:bodyPr/>
          <a:lstStyle>
            <a:lvl1pPr marL="0" indent="0">
              <a:buNone/>
              <a:defRPr/>
            </a:lvl1pPr>
          </a:lstStyle>
          <a:p>
            <a:endParaRPr lang="en-US" dirty="0"/>
          </a:p>
        </p:txBody>
      </p:sp>
      <p:sp>
        <p:nvSpPr>
          <p:cNvPr id="10" name="Picture Placeholder 4"/>
          <p:cNvSpPr>
            <a:spLocks noGrp="1"/>
          </p:cNvSpPr>
          <p:nvPr>
            <p:ph type="pic" sz="quarter" idx="13"/>
          </p:nvPr>
        </p:nvSpPr>
        <p:spPr>
          <a:xfrm>
            <a:off x="2420014" y="3762497"/>
            <a:ext cx="2274127" cy="2086100"/>
          </a:xfrm>
          <a:prstGeom prst="rect">
            <a:avLst/>
          </a:prstGeom>
        </p:spPr>
        <p:txBody>
          <a:bodyPr/>
          <a:lstStyle>
            <a:lvl1pPr marL="0" indent="0">
              <a:buNone/>
              <a:defRPr/>
            </a:lvl1pPr>
          </a:lstStyle>
          <a:p>
            <a:endParaRPr lang="en-US" dirty="0"/>
          </a:p>
        </p:txBody>
      </p:sp>
      <p:sp>
        <p:nvSpPr>
          <p:cNvPr id="11" name="Picture Placeholder 4"/>
          <p:cNvSpPr>
            <a:spLocks noGrp="1"/>
          </p:cNvSpPr>
          <p:nvPr>
            <p:ph type="pic" sz="quarter" idx="14"/>
          </p:nvPr>
        </p:nvSpPr>
        <p:spPr>
          <a:xfrm>
            <a:off x="4832683" y="3762497"/>
            <a:ext cx="2274127" cy="2086100"/>
          </a:xfrm>
          <a:prstGeom prst="rect">
            <a:avLst/>
          </a:prstGeom>
        </p:spPr>
        <p:txBody>
          <a:bodyPr/>
          <a:lstStyle>
            <a:lvl1pPr marL="0" indent="0">
              <a:buNone/>
              <a:defRPr/>
            </a:lvl1pPr>
          </a:lstStyle>
          <a:p>
            <a:endParaRPr lang="en-US" dirty="0"/>
          </a:p>
        </p:txBody>
      </p:sp>
      <p:sp>
        <p:nvSpPr>
          <p:cNvPr id="12" name="Picture Placeholder 4"/>
          <p:cNvSpPr>
            <a:spLocks noGrp="1"/>
          </p:cNvSpPr>
          <p:nvPr>
            <p:ph type="pic" sz="quarter" idx="15"/>
          </p:nvPr>
        </p:nvSpPr>
        <p:spPr>
          <a:xfrm>
            <a:off x="7245353" y="3762497"/>
            <a:ext cx="2274127" cy="2086100"/>
          </a:xfrm>
          <a:prstGeom prst="rect">
            <a:avLst/>
          </a:prstGeom>
        </p:spPr>
        <p:txBody>
          <a:bodyPr/>
          <a:lstStyle>
            <a:lvl1pPr marL="0" indent="0">
              <a:buNone/>
              <a:defRPr/>
            </a:lvl1pPr>
          </a:lstStyle>
          <a:p>
            <a:endParaRPr lang="en-US" dirty="0"/>
          </a:p>
        </p:txBody>
      </p:sp>
      <p:sp>
        <p:nvSpPr>
          <p:cNvPr id="2" name="Title 1">
            <a:extLst>
              <a:ext uri="{FF2B5EF4-FFF2-40B4-BE49-F238E27FC236}">
                <a16:creationId xmlns:a16="http://schemas.microsoft.com/office/drawing/2014/main" id="{04BB5F79-CD79-4BDA-8B19-B34E380DDFA5}"/>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9E788CC8-87CF-43DA-83DC-D397A48B9609}"/>
              </a:ext>
            </a:extLst>
          </p:cNvPr>
          <p:cNvSpPr>
            <a:spLocks noGrp="1"/>
          </p:cNvSpPr>
          <p:nvPr>
            <p:ph type="ftr" sz="quarter" idx="18"/>
          </p:nvPr>
        </p:nvSpPr>
        <p:spPr/>
        <p:txBody>
          <a:bodyPr/>
          <a:lstStyle/>
          <a:p>
            <a:r>
              <a:rPr lang="en-US"/>
              <a:t>CLICK TO EDIT FOOTER</a:t>
            </a:r>
            <a:endParaRPr lang="en-US" dirty="0"/>
          </a:p>
        </p:txBody>
      </p:sp>
      <p:sp>
        <p:nvSpPr>
          <p:cNvPr id="4" name="Slide Number Placeholder 3">
            <a:extLst>
              <a:ext uri="{FF2B5EF4-FFF2-40B4-BE49-F238E27FC236}">
                <a16:creationId xmlns:a16="http://schemas.microsoft.com/office/drawing/2014/main" id="{9754374A-B437-4929-869B-8E6889DF643C}"/>
              </a:ext>
            </a:extLst>
          </p:cNvPr>
          <p:cNvSpPr>
            <a:spLocks noGrp="1"/>
          </p:cNvSpPr>
          <p:nvPr>
            <p:ph type="sldNum" sz="quarter" idx="19"/>
          </p:nvPr>
        </p:nvSpPr>
        <p:spPr/>
        <p:txBody>
          <a:bodyPr/>
          <a:lstStyle/>
          <a:p>
            <a:fld id="{AD77E083-5E71-43E5-9A1F-1AA7D861D609}" type="slidenum">
              <a:rPr lang="en-US" smtClean="0"/>
              <a:pPr/>
              <a:t>‹#›</a:t>
            </a:fld>
            <a:endParaRPr lang="en-US" dirty="0"/>
          </a:p>
        </p:txBody>
      </p:sp>
      <p:sp>
        <p:nvSpPr>
          <p:cNvPr id="18" name="Subtitle 2">
            <a:extLst>
              <a:ext uri="{FF2B5EF4-FFF2-40B4-BE49-F238E27FC236}">
                <a16:creationId xmlns:a16="http://schemas.microsoft.com/office/drawing/2014/main" id="{0DEADBAC-3E08-44D7-9D93-4EFBC479F59F}"/>
              </a:ext>
            </a:extLst>
          </p:cNvPr>
          <p:cNvSpPr>
            <a:spLocks noGrp="1"/>
          </p:cNvSpPr>
          <p:nvPr>
            <p:ph type="subTitle" idx="20"/>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3404260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Photo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60020" y="1917864"/>
            <a:ext cx="3423477" cy="3140422"/>
          </a:xfrm>
          <a:prstGeom prst="rect">
            <a:avLst/>
          </a:prstGeom>
        </p:spPr>
        <p:txBody>
          <a:bodyPr/>
          <a:lstStyle>
            <a:lvl1pPr marL="0" indent="0">
              <a:buNone/>
              <a:defRPr/>
            </a:lvl1pPr>
          </a:lstStyle>
          <a:p>
            <a:endParaRPr lang="en-US" dirty="0"/>
          </a:p>
        </p:txBody>
      </p:sp>
      <p:sp>
        <p:nvSpPr>
          <p:cNvPr id="8" name="Picture Placeholder 4"/>
          <p:cNvSpPr>
            <a:spLocks noGrp="1"/>
          </p:cNvSpPr>
          <p:nvPr>
            <p:ph type="pic" sz="quarter" idx="11"/>
          </p:nvPr>
        </p:nvSpPr>
        <p:spPr>
          <a:xfrm>
            <a:off x="4345380" y="1917864"/>
            <a:ext cx="3423477" cy="3140422"/>
          </a:xfrm>
          <a:prstGeom prst="rect">
            <a:avLst/>
          </a:prstGeom>
        </p:spPr>
        <p:txBody>
          <a:bodyPr/>
          <a:lstStyle>
            <a:lvl1pPr marL="0" indent="0">
              <a:buNone/>
              <a:defRPr/>
            </a:lvl1pPr>
          </a:lstStyle>
          <a:p>
            <a:endParaRPr lang="en-US" dirty="0"/>
          </a:p>
        </p:txBody>
      </p:sp>
      <p:sp>
        <p:nvSpPr>
          <p:cNvPr id="9" name="Picture Placeholder 4"/>
          <p:cNvSpPr>
            <a:spLocks noGrp="1"/>
          </p:cNvSpPr>
          <p:nvPr>
            <p:ph type="pic" sz="quarter" idx="12"/>
          </p:nvPr>
        </p:nvSpPr>
        <p:spPr>
          <a:xfrm>
            <a:off x="7930736" y="1917864"/>
            <a:ext cx="3423477" cy="3140422"/>
          </a:xfrm>
          <a:prstGeom prst="rect">
            <a:avLst/>
          </a:prstGeom>
        </p:spPr>
        <p:txBody>
          <a:bodyPr/>
          <a:lstStyle>
            <a:lvl1pPr marL="0" indent="0">
              <a:buNone/>
              <a:defRPr/>
            </a:lvl1pPr>
          </a:lstStyle>
          <a:p>
            <a:endParaRPr lang="en-US" dirty="0"/>
          </a:p>
        </p:txBody>
      </p:sp>
      <p:sp>
        <p:nvSpPr>
          <p:cNvPr id="2" name="Title 1">
            <a:extLst>
              <a:ext uri="{FF2B5EF4-FFF2-40B4-BE49-F238E27FC236}">
                <a16:creationId xmlns:a16="http://schemas.microsoft.com/office/drawing/2014/main" id="{07A8E759-D99D-4C9D-B5FE-84A56F9A1358}"/>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BC9FE236-0BC5-4DCA-BF2C-947B6BE77DDD}"/>
              </a:ext>
            </a:extLst>
          </p:cNvPr>
          <p:cNvSpPr>
            <a:spLocks noGrp="1"/>
          </p:cNvSpPr>
          <p:nvPr>
            <p:ph type="ftr" sz="quarter" idx="18"/>
          </p:nvPr>
        </p:nvSpPr>
        <p:spPr/>
        <p:txBody>
          <a:bodyPr/>
          <a:lstStyle/>
          <a:p>
            <a:r>
              <a:rPr lang="en-US"/>
              <a:t>CLICK TO EDIT FOOTER</a:t>
            </a:r>
            <a:endParaRPr lang="en-US" dirty="0"/>
          </a:p>
        </p:txBody>
      </p:sp>
      <p:sp>
        <p:nvSpPr>
          <p:cNvPr id="4" name="Slide Number Placeholder 3">
            <a:extLst>
              <a:ext uri="{FF2B5EF4-FFF2-40B4-BE49-F238E27FC236}">
                <a16:creationId xmlns:a16="http://schemas.microsoft.com/office/drawing/2014/main" id="{48D9F0FE-8ABC-4387-AE02-5DF58454DE27}"/>
              </a:ext>
            </a:extLst>
          </p:cNvPr>
          <p:cNvSpPr>
            <a:spLocks noGrp="1"/>
          </p:cNvSpPr>
          <p:nvPr>
            <p:ph type="sldNum" sz="quarter" idx="19"/>
          </p:nvPr>
        </p:nvSpPr>
        <p:spPr/>
        <p:txBody>
          <a:bodyPr/>
          <a:lstStyle/>
          <a:p>
            <a:fld id="{AD77E083-5E71-43E5-9A1F-1AA7D861D609}" type="slidenum">
              <a:rPr lang="en-US" smtClean="0"/>
              <a:pPr/>
              <a:t>‹#›</a:t>
            </a:fld>
            <a:endParaRPr lang="en-US" dirty="0"/>
          </a:p>
        </p:txBody>
      </p:sp>
      <p:sp>
        <p:nvSpPr>
          <p:cNvPr id="12" name="Subtitle 2">
            <a:extLst>
              <a:ext uri="{FF2B5EF4-FFF2-40B4-BE49-F238E27FC236}">
                <a16:creationId xmlns:a16="http://schemas.microsoft.com/office/drawing/2014/main" id="{59CDF134-6BCA-4222-B0BB-7803F3420FB9}"/>
              </a:ext>
            </a:extLst>
          </p:cNvPr>
          <p:cNvSpPr>
            <a:spLocks noGrp="1"/>
          </p:cNvSpPr>
          <p:nvPr>
            <p:ph type="subTitle" idx="20"/>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618103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s and Content">
    <p:spTree>
      <p:nvGrpSpPr>
        <p:cNvPr id="1" name=""/>
        <p:cNvGrpSpPr/>
        <p:nvPr/>
      </p:nvGrpSpPr>
      <p:grpSpPr>
        <a:xfrm>
          <a:off x="0" y="0"/>
          <a:ext cx="0" cy="0"/>
          <a:chOff x="0" y="0"/>
          <a:chExt cx="0" cy="0"/>
        </a:xfrm>
      </p:grpSpPr>
      <p:sp>
        <p:nvSpPr>
          <p:cNvPr id="8" name="Picture Placeholder 4"/>
          <p:cNvSpPr>
            <a:spLocks noGrp="1"/>
          </p:cNvSpPr>
          <p:nvPr>
            <p:ph type="pic" sz="quarter" idx="11"/>
          </p:nvPr>
        </p:nvSpPr>
        <p:spPr>
          <a:xfrm>
            <a:off x="1078567" y="1501775"/>
            <a:ext cx="1725880" cy="2086100"/>
          </a:xfrm>
          <a:prstGeom prst="rect">
            <a:avLst/>
          </a:prstGeom>
        </p:spPr>
        <p:txBody>
          <a:bodyPr/>
          <a:lstStyle>
            <a:lvl1pPr marL="0" indent="0">
              <a:buNone/>
              <a:defRPr/>
            </a:lvl1pPr>
          </a:lstStyle>
          <a:p>
            <a:endParaRPr lang="en-US" dirty="0"/>
          </a:p>
        </p:txBody>
      </p:sp>
      <p:sp>
        <p:nvSpPr>
          <p:cNvPr id="13" name="Text Placeholder 12"/>
          <p:cNvSpPr>
            <a:spLocks noGrp="1"/>
          </p:cNvSpPr>
          <p:nvPr>
            <p:ph type="body" sz="quarter" idx="15"/>
          </p:nvPr>
        </p:nvSpPr>
        <p:spPr>
          <a:xfrm>
            <a:off x="2964535" y="1501781"/>
            <a:ext cx="2779052" cy="2085975"/>
          </a:xfrm>
          <a:prstGeom prst="rect">
            <a:avLst/>
          </a:prstGeom>
        </p:spPr>
        <p:txBody>
          <a:bodyPr>
            <a:noAutofit/>
          </a:bodyPr>
          <a:lstStyle>
            <a:lvl1pPr>
              <a:lnSpc>
                <a:spcPct val="100000"/>
              </a:lnSpc>
              <a:spcBef>
                <a:spcPts val="450"/>
              </a:spcBef>
              <a:defRPr sz="1200"/>
            </a:lvl1pPr>
            <a:lvl2pPr>
              <a:defRPr sz="1050"/>
            </a:lvl2pPr>
            <a:lvl3pPr>
              <a:defRPr sz="1050"/>
            </a:lvl3pPr>
            <a:lvl4pPr>
              <a:defRPr sz="1050"/>
            </a:lvl4pPr>
            <a:lvl5pPr>
              <a:defRPr sz="1050"/>
            </a:lvl5pPr>
          </a:lstStyle>
          <a:p>
            <a:pPr lvl="0"/>
            <a:r>
              <a:rPr lang="en-US" dirty="0"/>
              <a:t>Click to edit Master text styles</a:t>
            </a:r>
          </a:p>
          <a:p>
            <a:pPr lvl="0"/>
            <a:endParaRPr lang="en-US" dirty="0"/>
          </a:p>
        </p:txBody>
      </p:sp>
      <p:sp>
        <p:nvSpPr>
          <p:cNvPr id="14" name="Picture Placeholder 4"/>
          <p:cNvSpPr>
            <a:spLocks noGrp="1"/>
          </p:cNvSpPr>
          <p:nvPr>
            <p:ph type="pic" sz="quarter" idx="16"/>
          </p:nvPr>
        </p:nvSpPr>
        <p:spPr>
          <a:xfrm>
            <a:off x="6270173" y="1502228"/>
            <a:ext cx="1725880" cy="2086100"/>
          </a:xfrm>
          <a:prstGeom prst="rect">
            <a:avLst/>
          </a:prstGeom>
        </p:spPr>
        <p:txBody>
          <a:bodyPr/>
          <a:lstStyle>
            <a:lvl1pPr marL="0" indent="0">
              <a:buNone/>
              <a:defRPr/>
            </a:lvl1pPr>
          </a:lstStyle>
          <a:p>
            <a:endParaRPr lang="en-US" dirty="0"/>
          </a:p>
        </p:txBody>
      </p:sp>
      <p:sp>
        <p:nvSpPr>
          <p:cNvPr id="15" name="Text Placeholder 12"/>
          <p:cNvSpPr>
            <a:spLocks noGrp="1"/>
          </p:cNvSpPr>
          <p:nvPr>
            <p:ph type="body" sz="quarter" idx="17"/>
          </p:nvPr>
        </p:nvSpPr>
        <p:spPr>
          <a:xfrm>
            <a:off x="8156144" y="1501781"/>
            <a:ext cx="2828533" cy="2085975"/>
          </a:xfrm>
          <a:prstGeom prst="rect">
            <a:avLst/>
          </a:prstGeom>
        </p:spPr>
        <p:txBody>
          <a:bodyPr>
            <a:noAutofit/>
          </a:bodyPr>
          <a:lstStyle>
            <a:lvl1pPr>
              <a:lnSpc>
                <a:spcPct val="100000"/>
              </a:lnSpc>
              <a:spcBef>
                <a:spcPts val="450"/>
              </a:spcBef>
              <a:defRPr sz="1200"/>
            </a:lvl1pPr>
            <a:lvl2pPr>
              <a:defRPr sz="1050"/>
            </a:lvl2pPr>
            <a:lvl3pPr>
              <a:defRPr sz="1050"/>
            </a:lvl3pPr>
            <a:lvl4pPr>
              <a:defRPr sz="1050"/>
            </a:lvl4pPr>
            <a:lvl5pPr>
              <a:defRPr sz="1050"/>
            </a:lvl5pPr>
          </a:lstStyle>
          <a:p>
            <a:pPr lvl="0"/>
            <a:r>
              <a:rPr lang="en-US" dirty="0"/>
              <a:t>Click to edit Master text styles</a:t>
            </a:r>
          </a:p>
          <a:p>
            <a:pPr lvl="0"/>
            <a:endParaRPr lang="en-US" dirty="0"/>
          </a:p>
        </p:txBody>
      </p:sp>
      <p:sp>
        <p:nvSpPr>
          <p:cNvPr id="16" name="Picture Placeholder 4"/>
          <p:cNvSpPr>
            <a:spLocks noGrp="1"/>
          </p:cNvSpPr>
          <p:nvPr>
            <p:ph type="pic" sz="quarter" idx="18"/>
          </p:nvPr>
        </p:nvSpPr>
        <p:spPr>
          <a:xfrm>
            <a:off x="1078567" y="3862986"/>
            <a:ext cx="1725880" cy="2086100"/>
          </a:xfrm>
          <a:prstGeom prst="rect">
            <a:avLst/>
          </a:prstGeom>
        </p:spPr>
        <p:txBody>
          <a:bodyPr/>
          <a:lstStyle>
            <a:lvl1pPr marL="0" indent="0">
              <a:buNone/>
              <a:defRPr/>
            </a:lvl1pPr>
          </a:lstStyle>
          <a:p>
            <a:endParaRPr lang="en-US" dirty="0"/>
          </a:p>
        </p:txBody>
      </p:sp>
      <p:sp>
        <p:nvSpPr>
          <p:cNvPr id="17" name="Text Placeholder 12"/>
          <p:cNvSpPr>
            <a:spLocks noGrp="1"/>
          </p:cNvSpPr>
          <p:nvPr>
            <p:ph type="body" sz="quarter" idx="19"/>
          </p:nvPr>
        </p:nvSpPr>
        <p:spPr>
          <a:xfrm>
            <a:off x="2964535" y="3862992"/>
            <a:ext cx="2779052" cy="2085975"/>
          </a:xfrm>
          <a:prstGeom prst="rect">
            <a:avLst/>
          </a:prstGeom>
        </p:spPr>
        <p:txBody>
          <a:bodyPr>
            <a:noAutofit/>
          </a:bodyPr>
          <a:lstStyle>
            <a:lvl1pPr>
              <a:lnSpc>
                <a:spcPct val="100000"/>
              </a:lnSpc>
              <a:spcBef>
                <a:spcPts val="450"/>
              </a:spcBef>
              <a:defRPr sz="1200"/>
            </a:lvl1pPr>
            <a:lvl2pPr>
              <a:defRPr sz="1050"/>
            </a:lvl2pPr>
            <a:lvl3pPr>
              <a:defRPr sz="1050"/>
            </a:lvl3pPr>
            <a:lvl4pPr>
              <a:defRPr sz="1050"/>
            </a:lvl4pPr>
            <a:lvl5pPr>
              <a:defRPr sz="1050"/>
            </a:lvl5pPr>
          </a:lstStyle>
          <a:p>
            <a:pPr lvl="0"/>
            <a:r>
              <a:rPr lang="en-US" dirty="0"/>
              <a:t>Click to edit Master text styles</a:t>
            </a:r>
          </a:p>
          <a:p>
            <a:pPr lvl="0"/>
            <a:endParaRPr lang="en-US" dirty="0"/>
          </a:p>
        </p:txBody>
      </p:sp>
      <p:sp>
        <p:nvSpPr>
          <p:cNvPr id="18" name="Picture Placeholder 4"/>
          <p:cNvSpPr>
            <a:spLocks noGrp="1"/>
          </p:cNvSpPr>
          <p:nvPr>
            <p:ph type="pic" sz="quarter" idx="20"/>
          </p:nvPr>
        </p:nvSpPr>
        <p:spPr>
          <a:xfrm>
            <a:off x="6270173" y="3863439"/>
            <a:ext cx="1725880" cy="2086100"/>
          </a:xfrm>
          <a:prstGeom prst="rect">
            <a:avLst/>
          </a:prstGeom>
        </p:spPr>
        <p:txBody>
          <a:bodyPr/>
          <a:lstStyle>
            <a:lvl1pPr marL="0" indent="0">
              <a:buNone/>
              <a:defRPr/>
            </a:lvl1pPr>
          </a:lstStyle>
          <a:p>
            <a:endParaRPr lang="en-US" dirty="0"/>
          </a:p>
        </p:txBody>
      </p:sp>
      <p:sp>
        <p:nvSpPr>
          <p:cNvPr id="19" name="Text Placeholder 12"/>
          <p:cNvSpPr>
            <a:spLocks noGrp="1"/>
          </p:cNvSpPr>
          <p:nvPr>
            <p:ph type="body" sz="quarter" idx="21"/>
          </p:nvPr>
        </p:nvSpPr>
        <p:spPr>
          <a:xfrm>
            <a:off x="8156144" y="3862992"/>
            <a:ext cx="2828533" cy="2085975"/>
          </a:xfrm>
          <a:prstGeom prst="rect">
            <a:avLst/>
          </a:prstGeom>
        </p:spPr>
        <p:txBody>
          <a:bodyPr>
            <a:noAutofit/>
          </a:bodyPr>
          <a:lstStyle>
            <a:lvl1pPr>
              <a:lnSpc>
                <a:spcPct val="100000"/>
              </a:lnSpc>
              <a:spcBef>
                <a:spcPts val="450"/>
              </a:spcBef>
              <a:defRPr sz="1200"/>
            </a:lvl1pPr>
            <a:lvl2pPr>
              <a:defRPr sz="1050"/>
            </a:lvl2pPr>
            <a:lvl3pPr>
              <a:defRPr sz="1050"/>
            </a:lvl3pPr>
            <a:lvl4pPr>
              <a:defRPr sz="1050"/>
            </a:lvl4pPr>
            <a:lvl5pPr>
              <a:defRPr sz="1050"/>
            </a:lvl5pPr>
          </a:lstStyle>
          <a:p>
            <a:pPr lvl="0"/>
            <a:r>
              <a:rPr lang="en-US" dirty="0"/>
              <a:t>Click to edit Master text styles</a:t>
            </a:r>
          </a:p>
          <a:p>
            <a:pPr lvl="0"/>
            <a:endParaRPr lang="en-US" dirty="0"/>
          </a:p>
        </p:txBody>
      </p:sp>
      <p:sp>
        <p:nvSpPr>
          <p:cNvPr id="2" name="Title 1">
            <a:extLst>
              <a:ext uri="{FF2B5EF4-FFF2-40B4-BE49-F238E27FC236}">
                <a16:creationId xmlns:a16="http://schemas.microsoft.com/office/drawing/2014/main" id="{966A9004-32AB-42CB-A6E3-ED48AE1932E0}"/>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1F5906C1-27D9-4CE8-8C56-86348DFB7EE7}"/>
              </a:ext>
            </a:extLst>
          </p:cNvPr>
          <p:cNvSpPr>
            <a:spLocks noGrp="1"/>
          </p:cNvSpPr>
          <p:nvPr>
            <p:ph type="ftr" sz="quarter" idx="23"/>
          </p:nvPr>
        </p:nvSpPr>
        <p:spPr/>
        <p:txBody>
          <a:bodyPr/>
          <a:lstStyle/>
          <a:p>
            <a:r>
              <a:rPr lang="en-US"/>
              <a:t>CLICK TO EDIT FOOTER</a:t>
            </a:r>
            <a:endParaRPr lang="en-US" dirty="0"/>
          </a:p>
        </p:txBody>
      </p:sp>
      <p:sp>
        <p:nvSpPr>
          <p:cNvPr id="4" name="Slide Number Placeholder 3">
            <a:extLst>
              <a:ext uri="{FF2B5EF4-FFF2-40B4-BE49-F238E27FC236}">
                <a16:creationId xmlns:a16="http://schemas.microsoft.com/office/drawing/2014/main" id="{11E3D9FE-7684-4E87-9D17-0B1236267EF0}"/>
              </a:ext>
            </a:extLst>
          </p:cNvPr>
          <p:cNvSpPr>
            <a:spLocks noGrp="1"/>
          </p:cNvSpPr>
          <p:nvPr>
            <p:ph type="sldNum" sz="quarter" idx="24"/>
          </p:nvPr>
        </p:nvSpPr>
        <p:spPr/>
        <p:txBody>
          <a:bodyPr/>
          <a:lstStyle/>
          <a:p>
            <a:fld id="{AD77E083-5E71-43E5-9A1F-1AA7D861D609}" type="slidenum">
              <a:rPr lang="en-US" smtClean="0"/>
              <a:pPr/>
              <a:t>‹#›</a:t>
            </a:fld>
            <a:endParaRPr lang="en-US" dirty="0"/>
          </a:p>
        </p:txBody>
      </p:sp>
      <p:sp>
        <p:nvSpPr>
          <p:cNvPr id="20" name="Subtitle 2">
            <a:extLst>
              <a:ext uri="{FF2B5EF4-FFF2-40B4-BE49-F238E27FC236}">
                <a16:creationId xmlns:a16="http://schemas.microsoft.com/office/drawing/2014/main" id="{8F7A2BC0-7921-4908-B338-0840AAA8ED80}"/>
              </a:ext>
            </a:extLst>
          </p:cNvPr>
          <p:cNvSpPr>
            <a:spLocks noGrp="1"/>
          </p:cNvSpPr>
          <p:nvPr>
            <p:ph type="subTitle" idx="25"/>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1572950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46270" y="1549728"/>
            <a:ext cx="3289465" cy="4304806"/>
          </a:xfrm>
          <a:prstGeom prst="rect">
            <a:avLst/>
          </a:prstGeom>
        </p:spPr>
        <p:txBody>
          <a:bodyPr/>
          <a:lstStyle>
            <a:lvl1pPr marL="0" indent="0">
              <a:buNone/>
              <a:defRPr/>
            </a:lvl1pPr>
          </a:lstStyle>
          <a:p>
            <a:endParaRPr lang="en-US" dirty="0"/>
          </a:p>
        </p:txBody>
      </p:sp>
      <p:sp>
        <p:nvSpPr>
          <p:cNvPr id="8" name="Picture Placeholder 4"/>
          <p:cNvSpPr>
            <a:spLocks noGrp="1"/>
          </p:cNvSpPr>
          <p:nvPr>
            <p:ph type="pic" sz="quarter" idx="11"/>
          </p:nvPr>
        </p:nvSpPr>
        <p:spPr>
          <a:xfrm>
            <a:off x="3972297" y="1549728"/>
            <a:ext cx="3978235" cy="1816926"/>
          </a:xfrm>
          <a:prstGeom prst="rect">
            <a:avLst/>
          </a:prstGeom>
        </p:spPr>
        <p:txBody>
          <a:bodyPr/>
          <a:lstStyle>
            <a:lvl1pPr marL="0" indent="0">
              <a:buNone/>
              <a:defRPr/>
            </a:lvl1pPr>
          </a:lstStyle>
          <a:p>
            <a:endParaRPr lang="en-US" dirty="0"/>
          </a:p>
        </p:txBody>
      </p:sp>
      <p:sp>
        <p:nvSpPr>
          <p:cNvPr id="9" name="Picture Placeholder 4"/>
          <p:cNvSpPr>
            <a:spLocks noGrp="1"/>
          </p:cNvSpPr>
          <p:nvPr>
            <p:ph type="pic" sz="quarter" idx="12"/>
          </p:nvPr>
        </p:nvSpPr>
        <p:spPr>
          <a:xfrm>
            <a:off x="8087101" y="1549728"/>
            <a:ext cx="3412985" cy="4304806"/>
          </a:xfrm>
          <a:prstGeom prst="rect">
            <a:avLst/>
          </a:prstGeom>
        </p:spPr>
        <p:txBody>
          <a:bodyPr/>
          <a:lstStyle>
            <a:lvl1pPr marL="0" indent="0">
              <a:buNone/>
              <a:defRPr/>
            </a:lvl1pPr>
          </a:lstStyle>
          <a:p>
            <a:endParaRPr lang="en-US" dirty="0"/>
          </a:p>
        </p:txBody>
      </p:sp>
      <p:sp>
        <p:nvSpPr>
          <p:cNvPr id="11" name="Picture Placeholder 4"/>
          <p:cNvSpPr>
            <a:spLocks noGrp="1"/>
          </p:cNvSpPr>
          <p:nvPr>
            <p:ph type="pic" sz="quarter" idx="14"/>
          </p:nvPr>
        </p:nvSpPr>
        <p:spPr>
          <a:xfrm>
            <a:off x="3972297" y="3491351"/>
            <a:ext cx="3978235" cy="2363189"/>
          </a:xfrm>
          <a:prstGeom prst="rect">
            <a:avLst/>
          </a:prstGeom>
        </p:spPr>
        <p:txBody>
          <a:bodyPr/>
          <a:lstStyle>
            <a:lvl1pPr marL="0" indent="0">
              <a:buNone/>
              <a:defRPr/>
            </a:lvl1pPr>
          </a:lstStyle>
          <a:p>
            <a:endParaRPr lang="en-US" dirty="0"/>
          </a:p>
        </p:txBody>
      </p:sp>
      <p:sp>
        <p:nvSpPr>
          <p:cNvPr id="2" name="Title 1">
            <a:extLst>
              <a:ext uri="{FF2B5EF4-FFF2-40B4-BE49-F238E27FC236}">
                <a16:creationId xmlns:a16="http://schemas.microsoft.com/office/drawing/2014/main" id="{CAE60332-6FCC-4C90-B213-DB98777D1A3F}"/>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2CD4BEC0-9DEE-402D-84FB-D68BF08474EA}"/>
              </a:ext>
            </a:extLst>
          </p:cNvPr>
          <p:cNvSpPr>
            <a:spLocks noGrp="1"/>
          </p:cNvSpPr>
          <p:nvPr>
            <p:ph type="ftr" sz="quarter" idx="17"/>
          </p:nvPr>
        </p:nvSpPr>
        <p:spPr/>
        <p:txBody>
          <a:bodyPr/>
          <a:lstStyle/>
          <a:p>
            <a:r>
              <a:rPr lang="en-US"/>
              <a:t>CLICK TO EDIT FOOTER</a:t>
            </a:r>
            <a:endParaRPr lang="en-US" dirty="0"/>
          </a:p>
        </p:txBody>
      </p:sp>
      <p:sp>
        <p:nvSpPr>
          <p:cNvPr id="4" name="Slide Number Placeholder 3">
            <a:extLst>
              <a:ext uri="{FF2B5EF4-FFF2-40B4-BE49-F238E27FC236}">
                <a16:creationId xmlns:a16="http://schemas.microsoft.com/office/drawing/2014/main" id="{85F60860-C9D5-4B84-B52A-09424C624637}"/>
              </a:ext>
            </a:extLst>
          </p:cNvPr>
          <p:cNvSpPr>
            <a:spLocks noGrp="1"/>
          </p:cNvSpPr>
          <p:nvPr>
            <p:ph type="sldNum" sz="quarter" idx="18"/>
          </p:nvPr>
        </p:nvSpPr>
        <p:spPr/>
        <p:txBody>
          <a:bodyPr/>
          <a:lstStyle/>
          <a:p>
            <a:fld id="{AD77E083-5E71-43E5-9A1F-1AA7D861D609}" type="slidenum">
              <a:rPr lang="en-US" smtClean="0"/>
              <a:pPr/>
              <a:t>‹#›</a:t>
            </a:fld>
            <a:endParaRPr lang="en-US" dirty="0"/>
          </a:p>
        </p:txBody>
      </p:sp>
      <p:sp>
        <p:nvSpPr>
          <p:cNvPr id="16" name="Subtitle 2">
            <a:extLst>
              <a:ext uri="{FF2B5EF4-FFF2-40B4-BE49-F238E27FC236}">
                <a16:creationId xmlns:a16="http://schemas.microsoft.com/office/drawing/2014/main" id="{A7A0A556-DE00-47D4-9CCE-740FAC131517}"/>
              </a:ext>
            </a:extLst>
          </p:cNvPr>
          <p:cNvSpPr>
            <a:spLocks noGrp="1"/>
          </p:cNvSpPr>
          <p:nvPr>
            <p:ph type="subTitle" idx="19"/>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3507374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50996" y="1825630"/>
            <a:ext cx="10490008" cy="4052661"/>
          </a:xfrm>
          <a:prstGeom prst="rect">
            <a:avLst/>
          </a:prstGeo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ubtitle 2"/>
          <p:cNvSpPr>
            <a:spLocks noGrp="1"/>
          </p:cNvSpPr>
          <p:nvPr>
            <p:ph type="subTitle" idx="11"/>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
        <p:nvSpPr>
          <p:cNvPr id="6" name="Footer Placeholder 5">
            <a:extLst>
              <a:ext uri="{FF2B5EF4-FFF2-40B4-BE49-F238E27FC236}">
                <a16:creationId xmlns:a16="http://schemas.microsoft.com/office/drawing/2014/main" id="{31F5FAAC-1AAD-42CC-B795-0456DE1A25A8}"/>
              </a:ext>
            </a:extLst>
          </p:cNvPr>
          <p:cNvSpPr>
            <a:spLocks noGrp="1"/>
          </p:cNvSpPr>
          <p:nvPr>
            <p:ph type="ftr" sz="quarter" idx="12"/>
          </p:nvPr>
        </p:nvSpPr>
        <p:spPr/>
        <p:txBody>
          <a:bodyPr/>
          <a:lstStyle/>
          <a:p>
            <a:r>
              <a:rPr lang="en-US" dirty="0"/>
              <a:t>CLICK TO EDIT FOOTER</a:t>
            </a:r>
          </a:p>
        </p:txBody>
      </p:sp>
      <p:sp>
        <p:nvSpPr>
          <p:cNvPr id="8" name="Slide Number Placeholder 7">
            <a:extLst>
              <a:ext uri="{FF2B5EF4-FFF2-40B4-BE49-F238E27FC236}">
                <a16:creationId xmlns:a16="http://schemas.microsoft.com/office/drawing/2014/main" id="{FD889C9F-1D39-4017-93CC-1B7ADAB46940}"/>
              </a:ext>
            </a:extLst>
          </p:cNvPr>
          <p:cNvSpPr>
            <a:spLocks noGrp="1"/>
          </p:cNvSpPr>
          <p:nvPr>
            <p:ph type="sldNum" sz="quarter" idx="13"/>
          </p:nvPr>
        </p:nvSpPr>
        <p:spPr/>
        <p:txBody>
          <a:bodyPr/>
          <a:lstStyle/>
          <a:p>
            <a:fld id="{AD77E083-5E71-43E5-9A1F-1AA7D861D609}" type="slidenum">
              <a:rPr lang="en-US" smtClean="0"/>
              <a:pPr/>
              <a:t>‹#›</a:t>
            </a:fld>
            <a:endParaRPr lang="en-US" dirty="0"/>
          </a:p>
        </p:txBody>
      </p:sp>
      <p:sp>
        <p:nvSpPr>
          <p:cNvPr id="9" name="Title 8">
            <a:extLst>
              <a:ext uri="{FF2B5EF4-FFF2-40B4-BE49-F238E27FC236}">
                <a16:creationId xmlns:a16="http://schemas.microsoft.com/office/drawing/2014/main" id="{265E98AB-6607-49BB-B2F5-0A6FE4CC0BA2}"/>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6193977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hank You Conclusio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FAE954-CAB4-47C4-BD83-22F7F1FBA2B3}"/>
              </a:ext>
            </a:extLst>
          </p:cNvPr>
          <p:cNvSpPr>
            <a:spLocks noGrp="1"/>
          </p:cNvSpPr>
          <p:nvPr>
            <p:ph type="title" hasCustomPrompt="1"/>
          </p:nvPr>
        </p:nvSpPr>
        <p:spPr>
          <a:xfrm>
            <a:off x="0" y="0"/>
            <a:ext cx="12192000" cy="1061883"/>
          </a:xfrm>
        </p:spPr>
        <p:txBody>
          <a:bodyPr/>
          <a:lstStyle>
            <a:lvl1pPr>
              <a:defRPr/>
            </a:lvl1pPr>
          </a:lstStyle>
          <a:p>
            <a:r>
              <a:rPr lang="en-US" dirty="0"/>
              <a:t>Thank you!</a:t>
            </a:r>
          </a:p>
        </p:txBody>
      </p:sp>
      <p:sp>
        <p:nvSpPr>
          <p:cNvPr id="5" name="Subtitle 2">
            <a:extLst>
              <a:ext uri="{FF2B5EF4-FFF2-40B4-BE49-F238E27FC236}">
                <a16:creationId xmlns:a16="http://schemas.microsoft.com/office/drawing/2014/main" id="{835D446C-EF9D-4500-96F8-704F8B4C5FD9}"/>
              </a:ext>
            </a:extLst>
          </p:cNvPr>
          <p:cNvSpPr>
            <a:spLocks noGrp="1"/>
          </p:cNvSpPr>
          <p:nvPr>
            <p:ph type="subTitle" idx="16" hasCustomPrompt="1"/>
          </p:nvPr>
        </p:nvSpPr>
        <p:spPr>
          <a:xfrm>
            <a:off x="0" y="5868403"/>
            <a:ext cx="12192000" cy="989597"/>
          </a:xfrm>
          <a:prstGeom prst="rect">
            <a:avLst/>
          </a:prstGeom>
        </p:spPr>
        <p:txBody>
          <a:bodyPr anchor="ctr">
            <a:normAutofit/>
          </a:bodyPr>
          <a:lstStyle>
            <a:lvl1pPr marL="0" indent="0" algn="ctr">
              <a:lnSpc>
                <a:spcPts val="2500"/>
              </a:lnSpc>
              <a:spcBef>
                <a:spcPts val="0"/>
              </a:spcBef>
              <a:buNone/>
              <a:defRPr sz="2000">
                <a:latin typeface="+mn-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First Last Name, Title, Phone</a:t>
            </a:r>
          </a:p>
        </p:txBody>
      </p:sp>
      <p:pic>
        <p:nvPicPr>
          <p:cNvPr id="6" name="Picture 5">
            <a:extLst>
              <a:ext uri="{FF2B5EF4-FFF2-40B4-BE49-F238E27FC236}">
                <a16:creationId xmlns:a16="http://schemas.microsoft.com/office/drawing/2014/main" id="{A531A572-2C85-46AA-891B-4F12B9BC6F3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988828"/>
            <a:ext cx="12192000" cy="4922874"/>
          </a:xfrm>
          <a:prstGeom prst="rect">
            <a:avLst/>
          </a:prstGeom>
        </p:spPr>
      </p:pic>
    </p:spTree>
    <p:extLst>
      <p:ext uri="{BB962C8B-B14F-4D97-AF65-F5344CB8AC3E}">
        <p14:creationId xmlns:p14="http://schemas.microsoft.com/office/powerpoint/2010/main" val="1381612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2A333-B403-431E-B39A-EA84FBA8321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00AF05-10CB-484B-B279-35CF6994B23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E31F2E-DDBA-4F04-9BE2-A04818608EB9}"/>
              </a:ext>
            </a:extLst>
          </p:cNvPr>
          <p:cNvSpPr>
            <a:spLocks noGrp="1"/>
          </p:cNvSpPr>
          <p:nvPr>
            <p:ph type="dt" sz="half" idx="10"/>
          </p:nvPr>
        </p:nvSpPr>
        <p:spPr>
          <a:xfrm>
            <a:off x="838200" y="6356350"/>
            <a:ext cx="2743200" cy="365125"/>
          </a:xfrm>
          <a:prstGeom prst="rect">
            <a:avLst/>
          </a:prstGeom>
        </p:spPr>
        <p:txBody>
          <a:bodyPr/>
          <a:lstStyle/>
          <a:p>
            <a:fld id="{C527F0B3-9FE6-4583-8992-6ABAFB285E6A}" type="datetimeFigureOut">
              <a:rPr lang="en-US" smtClean="0"/>
              <a:t>12/9/2021</a:t>
            </a:fld>
            <a:endParaRPr lang="en-US"/>
          </a:p>
        </p:txBody>
      </p:sp>
      <p:sp>
        <p:nvSpPr>
          <p:cNvPr id="5" name="Footer Placeholder 4">
            <a:extLst>
              <a:ext uri="{FF2B5EF4-FFF2-40B4-BE49-F238E27FC236}">
                <a16:creationId xmlns:a16="http://schemas.microsoft.com/office/drawing/2014/main" id="{D474DBD5-7E81-4B57-B262-1826D03E7B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81CD83-6E71-4BE2-8207-93B6F01AC3C8}"/>
              </a:ext>
            </a:extLst>
          </p:cNvPr>
          <p:cNvSpPr>
            <a:spLocks noGrp="1"/>
          </p:cNvSpPr>
          <p:nvPr>
            <p:ph type="sldNum" sz="quarter" idx="12"/>
          </p:nvPr>
        </p:nvSpPr>
        <p:spPr>
          <a:xfrm>
            <a:off x="8610600" y="6356350"/>
            <a:ext cx="2743200" cy="365125"/>
          </a:xfrm>
          <a:prstGeom prst="rect">
            <a:avLst/>
          </a:prstGeom>
        </p:spPr>
        <p:txBody>
          <a:bodyPr/>
          <a:lstStyle/>
          <a:p>
            <a:fld id="{99304C3D-7ACE-40BC-B0DF-A23F91C2B11B}" type="slidenum">
              <a:rPr lang="en-US" smtClean="0"/>
              <a:t>‹#›</a:t>
            </a:fld>
            <a:endParaRPr lang="en-US"/>
          </a:p>
        </p:txBody>
      </p:sp>
    </p:spTree>
    <p:extLst>
      <p:ext uri="{BB962C8B-B14F-4D97-AF65-F5344CB8AC3E}">
        <p14:creationId xmlns:p14="http://schemas.microsoft.com/office/powerpoint/2010/main" val="2327171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24556-5B2C-42E3-8962-63E6FED3A46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CD7E929-A1C2-4115-9917-CCEA3C294E28}"/>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948A92-991D-4F5C-BA53-FB306F72EFD3}"/>
              </a:ext>
            </a:extLst>
          </p:cNvPr>
          <p:cNvSpPr>
            <a:spLocks noGrp="1"/>
          </p:cNvSpPr>
          <p:nvPr>
            <p:ph type="dt" sz="half" idx="10"/>
          </p:nvPr>
        </p:nvSpPr>
        <p:spPr>
          <a:xfrm>
            <a:off x="838200" y="6356350"/>
            <a:ext cx="2743200" cy="365125"/>
          </a:xfrm>
          <a:prstGeom prst="rect">
            <a:avLst/>
          </a:prstGeom>
        </p:spPr>
        <p:txBody>
          <a:bodyPr/>
          <a:lstStyle/>
          <a:p>
            <a:fld id="{C527F0B3-9FE6-4583-8992-6ABAFB285E6A}" type="datetimeFigureOut">
              <a:rPr lang="en-US" smtClean="0"/>
              <a:t>12/9/2021</a:t>
            </a:fld>
            <a:endParaRPr lang="en-US"/>
          </a:p>
        </p:txBody>
      </p:sp>
      <p:sp>
        <p:nvSpPr>
          <p:cNvPr id="5" name="Footer Placeholder 4">
            <a:extLst>
              <a:ext uri="{FF2B5EF4-FFF2-40B4-BE49-F238E27FC236}">
                <a16:creationId xmlns:a16="http://schemas.microsoft.com/office/drawing/2014/main" id="{B8E28A20-9990-41BC-9E3E-AD267588821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6D7A811-D9AF-44FE-9D9C-BE8858EA0391}"/>
              </a:ext>
            </a:extLst>
          </p:cNvPr>
          <p:cNvSpPr>
            <a:spLocks noGrp="1"/>
          </p:cNvSpPr>
          <p:nvPr>
            <p:ph type="sldNum" sz="quarter" idx="12"/>
          </p:nvPr>
        </p:nvSpPr>
        <p:spPr>
          <a:xfrm>
            <a:off x="8610600" y="6356350"/>
            <a:ext cx="2743200" cy="365125"/>
          </a:xfrm>
          <a:prstGeom prst="rect">
            <a:avLst/>
          </a:prstGeom>
        </p:spPr>
        <p:txBody>
          <a:bodyPr/>
          <a:lstStyle/>
          <a:p>
            <a:fld id="{99304C3D-7ACE-40BC-B0DF-A23F91C2B11B}" type="slidenum">
              <a:rPr lang="en-US" smtClean="0"/>
              <a:t>‹#›</a:t>
            </a:fld>
            <a:endParaRPr lang="en-US"/>
          </a:p>
        </p:txBody>
      </p:sp>
    </p:spTree>
    <p:extLst>
      <p:ext uri="{BB962C8B-B14F-4D97-AF65-F5344CB8AC3E}">
        <p14:creationId xmlns:p14="http://schemas.microsoft.com/office/powerpoint/2010/main" val="1614445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8929F-8B8F-4C06-BB24-897BB9EC60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C3C4C7-F112-4677-8E33-6DC1E8A15CA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4D97F6-4EE4-405F-B001-02D84166A64A}"/>
              </a:ext>
            </a:extLst>
          </p:cNvPr>
          <p:cNvSpPr>
            <a:spLocks noGrp="1"/>
          </p:cNvSpPr>
          <p:nvPr>
            <p:ph type="dt" sz="half" idx="10"/>
          </p:nvPr>
        </p:nvSpPr>
        <p:spPr>
          <a:xfrm>
            <a:off x="838200" y="6356350"/>
            <a:ext cx="2743200" cy="365125"/>
          </a:xfrm>
          <a:prstGeom prst="rect">
            <a:avLst/>
          </a:prstGeom>
        </p:spPr>
        <p:txBody>
          <a:bodyPr/>
          <a:lstStyle/>
          <a:p>
            <a:fld id="{C527F0B3-9FE6-4583-8992-6ABAFB285E6A}" type="datetimeFigureOut">
              <a:rPr lang="en-US" smtClean="0"/>
              <a:t>12/9/2021</a:t>
            </a:fld>
            <a:endParaRPr lang="en-US"/>
          </a:p>
        </p:txBody>
      </p:sp>
      <p:sp>
        <p:nvSpPr>
          <p:cNvPr id="5" name="Footer Placeholder 4">
            <a:extLst>
              <a:ext uri="{FF2B5EF4-FFF2-40B4-BE49-F238E27FC236}">
                <a16:creationId xmlns:a16="http://schemas.microsoft.com/office/drawing/2014/main" id="{0C3FE1D0-2323-49A1-882D-96143AA6C7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7D0F1FB-5933-4936-876A-D23F78244EC5}"/>
              </a:ext>
            </a:extLst>
          </p:cNvPr>
          <p:cNvSpPr>
            <a:spLocks noGrp="1"/>
          </p:cNvSpPr>
          <p:nvPr>
            <p:ph type="sldNum" sz="quarter" idx="12"/>
          </p:nvPr>
        </p:nvSpPr>
        <p:spPr>
          <a:xfrm>
            <a:off x="8610600" y="6356350"/>
            <a:ext cx="2743200" cy="365125"/>
          </a:xfrm>
          <a:prstGeom prst="rect">
            <a:avLst/>
          </a:prstGeom>
        </p:spPr>
        <p:txBody>
          <a:bodyPr/>
          <a:lstStyle/>
          <a:p>
            <a:fld id="{99304C3D-7ACE-40BC-B0DF-A23F91C2B11B}" type="slidenum">
              <a:rPr lang="en-US" smtClean="0"/>
              <a:t>‹#›</a:t>
            </a:fld>
            <a:endParaRPr lang="en-US"/>
          </a:p>
        </p:txBody>
      </p:sp>
    </p:spTree>
    <p:extLst>
      <p:ext uri="{BB962C8B-B14F-4D97-AF65-F5344CB8AC3E}">
        <p14:creationId xmlns:p14="http://schemas.microsoft.com/office/powerpoint/2010/main" val="31534914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1E3E9-02D0-43C8-AFCE-87C5E0DA255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11E985F-902D-41BC-939A-A81EA123A7F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E10A81-47A8-4036-B18A-2211B0ACB9B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ADA83E-A2F3-42B1-9373-6967F2901640}"/>
              </a:ext>
            </a:extLst>
          </p:cNvPr>
          <p:cNvSpPr>
            <a:spLocks noGrp="1"/>
          </p:cNvSpPr>
          <p:nvPr>
            <p:ph type="dt" sz="half" idx="10"/>
          </p:nvPr>
        </p:nvSpPr>
        <p:spPr>
          <a:xfrm>
            <a:off x="838200" y="6356350"/>
            <a:ext cx="2743200" cy="365125"/>
          </a:xfrm>
          <a:prstGeom prst="rect">
            <a:avLst/>
          </a:prstGeom>
        </p:spPr>
        <p:txBody>
          <a:bodyPr/>
          <a:lstStyle/>
          <a:p>
            <a:fld id="{C527F0B3-9FE6-4583-8992-6ABAFB285E6A}" type="datetimeFigureOut">
              <a:rPr lang="en-US" smtClean="0"/>
              <a:t>12/9/2021</a:t>
            </a:fld>
            <a:endParaRPr lang="en-US"/>
          </a:p>
        </p:txBody>
      </p:sp>
      <p:sp>
        <p:nvSpPr>
          <p:cNvPr id="6" name="Footer Placeholder 5">
            <a:extLst>
              <a:ext uri="{FF2B5EF4-FFF2-40B4-BE49-F238E27FC236}">
                <a16:creationId xmlns:a16="http://schemas.microsoft.com/office/drawing/2014/main" id="{F488C796-B512-47D1-BA08-14D598CA58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9F7C842-8236-4249-B3E7-67EA96B69C86}"/>
              </a:ext>
            </a:extLst>
          </p:cNvPr>
          <p:cNvSpPr>
            <a:spLocks noGrp="1"/>
          </p:cNvSpPr>
          <p:nvPr>
            <p:ph type="sldNum" sz="quarter" idx="12"/>
          </p:nvPr>
        </p:nvSpPr>
        <p:spPr>
          <a:xfrm>
            <a:off x="8610600" y="6356350"/>
            <a:ext cx="2743200" cy="365125"/>
          </a:xfrm>
          <a:prstGeom prst="rect">
            <a:avLst/>
          </a:prstGeom>
        </p:spPr>
        <p:txBody>
          <a:bodyPr/>
          <a:lstStyle/>
          <a:p>
            <a:fld id="{99304C3D-7ACE-40BC-B0DF-A23F91C2B11B}" type="slidenum">
              <a:rPr lang="en-US" smtClean="0"/>
              <a:t>‹#›</a:t>
            </a:fld>
            <a:endParaRPr lang="en-US"/>
          </a:p>
        </p:txBody>
      </p:sp>
    </p:spTree>
    <p:extLst>
      <p:ext uri="{BB962C8B-B14F-4D97-AF65-F5344CB8AC3E}">
        <p14:creationId xmlns:p14="http://schemas.microsoft.com/office/powerpoint/2010/main" val="39545153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297C8-8AB6-4D4C-A89B-00F1B84A523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E262038-A293-4E74-9E87-7C1D3D89485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DAA95E-00B3-4779-B2D6-D12D555E221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C3C5FB-F834-432D-9626-5083A138743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83A691-61D3-45BC-8AC2-D16C83D4A55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AB909C-D65D-4518-9A9B-093F939AEF2C}"/>
              </a:ext>
            </a:extLst>
          </p:cNvPr>
          <p:cNvSpPr>
            <a:spLocks noGrp="1"/>
          </p:cNvSpPr>
          <p:nvPr>
            <p:ph type="dt" sz="half" idx="10"/>
          </p:nvPr>
        </p:nvSpPr>
        <p:spPr>
          <a:xfrm>
            <a:off x="838200" y="6356350"/>
            <a:ext cx="2743200" cy="365125"/>
          </a:xfrm>
          <a:prstGeom prst="rect">
            <a:avLst/>
          </a:prstGeom>
        </p:spPr>
        <p:txBody>
          <a:bodyPr/>
          <a:lstStyle/>
          <a:p>
            <a:fld id="{C527F0B3-9FE6-4583-8992-6ABAFB285E6A}" type="datetimeFigureOut">
              <a:rPr lang="en-US" smtClean="0"/>
              <a:t>12/9/2021</a:t>
            </a:fld>
            <a:endParaRPr lang="en-US"/>
          </a:p>
        </p:txBody>
      </p:sp>
      <p:sp>
        <p:nvSpPr>
          <p:cNvPr id="8" name="Footer Placeholder 7">
            <a:extLst>
              <a:ext uri="{FF2B5EF4-FFF2-40B4-BE49-F238E27FC236}">
                <a16:creationId xmlns:a16="http://schemas.microsoft.com/office/drawing/2014/main" id="{34B1E97E-5D76-4EBD-B3A9-276FD71AD1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6CB2645-1141-4CCE-9577-0136ECA7017D}"/>
              </a:ext>
            </a:extLst>
          </p:cNvPr>
          <p:cNvSpPr>
            <a:spLocks noGrp="1"/>
          </p:cNvSpPr>
          <p:nvPr>
            <p:ph type="sldNum" sz="quarter" idx="12"/>
          </p:nvPr>
        </p:nvSpPr>
        <p:spPr>
          <a:xfrm>
            <a:off x="8610600" y="6356350"/>
            <a:ext cx="2743200" cy="365125"/>
          </a:xfrm>
          <a:prstGeom prst="rect">
            <a:avLst/>
          </a:prstGeom>
        </p:spPr>
        <p:txBody>
          <a:bodyPr/>
          <a:lstStyle/>
          <a:p>
            <a:fld id="{99304C3D-7ACE-40BC-B0DF-A23F91C2B11B}" type="slidenum">
              <a:rPr lang="en-US" smtClean="0"/>
              <a:t>‹#›</a:t>
            </a:fld>
            <a:endParaRPr lang="en-US"/>
          </a:p>
        </p:txBody>
      </p:sp>
    </p:spTree>
    <p:extLst>
      <p:ext uri="{BB962C8B-B14F-4D97-AF65-F5344CB8AC3E}">
        <p14:creationId xmlns:p14="http://schemas.microsoft.com/office/powerpoint/2010/main" val="9011987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B7C50-2749-4445-8326-D087DCE3EF4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54CC184-E577-4B8F-8061-7CB8FB950F5C}"/>
              </a:ext>
            </a:extLst>
          </p:cNvPr>
          <p:cNvSpPr>
            <a:spLocks noGrp="1"/>
          </p:cNvSpPr>
          <p:nvPr>
            <p:ph type="dt" sz="half" idx="10"/>
          </p:nvPr>
        </p:nvSpPr>
        <p:spPr>
          <a:xfrm>
            <a:off x="838200" y="6356350"/>
            <a:ext cx="2743200" cy="365125"/>
          </a:xfrm>
          <a:prstGeom prst="rect">
            <a:avLst/>
          </a:prstGeom>
        </p:spPr>
        <p:txBody>
          <a:bodyPr/>
          <a:lstStyle/>
          <a:p>
            <a:fld id="{C527F0B3-9FE6-4583-8992-6ABAFB285E6A}" type="datetimeFigureOut">
              <a:rPr lang="en-US" smtClean="0"/>
              <a:t>12/9/2021</a:t>
            </a:fld>
            <a:endParaRPr lang="en-US"/>
          </a:p>
        </p:txBody>
      </p:sp>
      <p:sp>
        <p:nvSpPr>
          <p:cNvPr id="4" name="Footer Placeholder 3">
            <a:extLst>
              <a:ext uri="{FF2B5EF4-FFF2-40B4-BE49-F238E27FC236}">
                <a16:creationId xmlns:a16="http://schemas.microsoft.com/office/drawing/2014/main" id="{1B893BDC-D7FF-40A8-8143-524CDA8E714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96B7FD0-88E6-4396-979D-2ED2890B56DF}"/>
              </a:ext>
            </a:extLst>
          </p:cNvPr>
          <p:cNvSpPr>
            <a:spLocks noGrp="1"/>
          </p:cNvSpPr>
          <p:nvPr>
            <p:ph type="sldNum" sz="quarter" idx="12"/>
          </p:nvPr>
        </p:nvSpPr>
        <p:spPr>
          <a:xfrm>
            <a:off x="8610600" y="6356350"/>
            <a:ext cx="2743200" cy="365125"/>
          </a:xfrm>
          <a:prstGeom prst="rect">
            <a:avLst/>
          </a:prstGeom>
        </p:spPr>
        <p:txBody>
          <a:bodyPr/>
          <a:lstStyle/>
          <a:p>
            <a:fld id="{99304C3D-7ACE-40BC-B0DF-A23F91C2B11B}" type="slidenum">
              <a:rPr lang="en-US" smtClean="0"/>
              <a:t>‹#›</a:t>
            </a:fld>
            <a:endParaRPr lang="en-US"/>
          </a:p>
        </p:txBody>
      </p:sp>
    </p:spTree>
    <p:extLst>
      <p:ext uri="{BB962C8B-B14F-4D97-AF65-F5344CB8AC3E}">
        <p14:creationId xmlns:p14="http://schemas.microsoft.com/office/powerpoint/2010/main" val="13171275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3F23D3-BF98-4428-8708-D0D9BD60F976}"/>
              </a:ext>
            </a:extLst>
          </p:cNvPr>
          <p:cNvSpPr>
            <a:spLocks noGrp="1"/>
          </p:cNvSpPr>
          <p:nvPr>
            <p:ph type="dt" sz="half" idx="10"/>
          </p:nvPr>
        </p:nvSpPr>
        <p:spPr>
          <a:xfrm>
            <a:off x="838200" y="6356350"/>
            <a:ext cx="2743200" cy="365125"/>
          </a:xfrm>
          <a:prstGeom prst="rect">
            <a:avLst/>
          </a:prstGeom>
        </p:spPr>
        <p:txBody>
          <a:bodyPr/>
          <a:lstStyle/>
          <a:p>
            <a:fld id="{C527F0B3-9FE6-4583-8992-6ABAFB285E6A}" type="datetimeFigureOut">
              <a:rPr lang="en-US" smtClean="0"/>
              <a:t>12/9/2021</a:t>
            </a:fld>
            <a:endParaRPr lang="en-US"/>
          </a:p>
        </p:txBody>
      </p:sp>
      <p:sp>
        <p:nvSpPr>
          <p:cNvPr id="3" name="Footer Placeholder 2">
            <a:extLst>
              <a:ext uri="{FF2B5EF4-FFF2-40B4-BE49-F238E27FC236}">
                <a16:creationId xmlns:a16="http://schemas.microsoft.com/office/drawing/2014/main" id="{1DBE2356-532F-43C2-B7DB-A2EEAF10E2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14C03F3-786F-4AA4-ABE5-4238B3C8311E}"/>
              </a:ext>
            </a:extLst>
          </p:cNvPr>
          <p:cNvSpPr>
            <a:spLocks noGrp="1"/>
          </p:cNvSpPr>
          <p:nvPr>
            <p:ph type="sldNum" sz="quarter" idx="12"/>
          </p:nvPr>
        </p:nvSpPr>
        <p:spPr>
          <a:xfrm>
            <a:off x="8610600" y="6356350"/>
            <a:ext cx="2743200" cy="365125"/>
          </a:xfrm>
          <a:prstGeom prst="rect">
            <a:avLst/>
          </a:prstGeom>
        </p:spPr>
        <p:txBody>
          <a:bodyPr/>
          <a:lstStyle/>
          <a:p>
            <a:fld id="{99304C3D-7ACE-40BC-B0DF-A23F91C2B11B}" type="slidenum">
              <a:rPr lang="en-US" smtClean="0"/>
              <a:t>‹#›</a:t>
            </a:fld>
            <a:endParaRPr lang="en-US"/>
          </a:p>
        </p:txBody>
      </p:sp>
    </p:spTree>
    <p:extLst>
      <p:ext uri="{BB962C8B-B14F-4D97-AF65-F5344CB8AC3E}">
        <p14:creationId xmlns:p14="http://schemas.microsoft.com/office/powerpoint/2010/main" val="2596289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76850-38D3-4345-8D13-081757F525A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C25FA8-549F-4C10-910C-A42394DB5C2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B55399-FF82-4D9F-9044-002EB3A695D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9D902D-8A4E-4917-85EA-B3EEADD5C287}"/>
              </a:ext>
            </a:extLst>
          </p:cNvPr>
          <p:cNvSpPr>
            <a:spLocks noGrp="1"/>
          </p:cNvSpPr>
          <p:nvPr>
            <p:ph type="dt" sz="half" idx="10"/>
          </p:nvPr>
        </p:nvSpPr>
        <p:spPr>
          <a:xfrm>
            <a:off x="838200" y="6356350"/>
            <a:ext cx="2743200" cy="365125"/>
          </a:xfrm>
          <a:prstGeom prst="rect">
            <a:avLst/>
          </a:prstGeom>
        </p:spPr>
        <p:txBody>
          <a:bodyPr/>
          <a:lstStyle/>
          <a:p>
            <a:fld id="{C527F0B3-9FE6-4583-8992-6ABAFB285E6A}" type="datetimeFigureOut">
              <a:rPr lang="en-US" smtClean="0"/>
              <a:t>12/9/2021</a:t>
            </a:fld>
            <a:endParaRPr lang="en-US"/>
          </a:p>
        </p:txBody>
      </p:sp>
      <p:sp>
        <p:nvSpPr>
          <p:cNvPr id="6" name="Footer Placeholder 5">
            <a:extLst>
              <a:ext uri="{FF2B5EF4-FFF2-40B4-BE49-F238E27FC236}">
                <a16:creationId xmlns:a16="http://schemas.microsoft.com/office/drawing/2014/main" id="{6E59B412-0D8C-4A02-B1A9-359AD036E8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B8115E0-199D-46F5-B43A-EBE81B9AB27D}"/>
              </a:ext>
            </a:extLst>
          </p:cNvPr>
          <p:cNvSpPr>
            <a:spLocks noGrp="1"/>
          </p:cNvSpPr>
          <p:nvPr>
            <p:ph type="sldNum" sz="quarter" idx="12"/>
          </p:nvPr>
        </p:nvSpPr>
        <p:spPr>
          <a:xfrm>
            <a:off x="8610600" y="6356350"/>
            <a:ext cx="2743200" cy="365125"/>
          </a:xfrm>
          <a:prstGeom prst="rect">
            <a:avLst/>
          </a:prstGeom>
        </p:spPr>
        <p:txBody>
          <a:bodyPr/>
          <a:lstStyle/>
          <a:p>
            <a:fld id="{99304C3D-7ACE-40BC-B0DF-A23F91C2B11B}" type="slidenum">
              <a:rPr lang="en-US" smtClean="0"/>
              <a:t>‹#›</a:t>
            </a:fld>
            <a:endParaRPr lang="en-US"/>
          </a:p>
        </p:txBody>
      </p:sp>
    </p:spTree>
    <p:extLst>
      <p:ext uri="{BB962C8B-B14F-4D97-AF65-F5344CB8AC3E}">
        <p14:creationId xmlns:p14="http://schemas.microsoft.com/office/powerpoint/2010/main" val="12385947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0C013-3222-44BB-8BD4-6EA91AC937B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A93FB3-7F7D-4E00-A91B-F9DDF54F699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0A9028-4227-4287-AFD2-EC47A36FAE8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CF26F3-5323-4269-B5CD-90094988BD35}"/>
              </a:ext>
            </a:extLst>
          </p:cNvPr>
          <p:cNvSpPr>
            <a:spLocks noGrp="1"/>
          </p:cNvSpPr>
          <p:nvPr>
            <p:ph type="dt" sz="half" idx="10"/>
          </p:nvPr>
        </p:nvSpPr>
        <p:spPr>
          <a:xfrm>
            <a:off x="838200" y="6356350"/>
            <a:ext cx="2743200" cy="365125"/>
          </a:xfrm>
          <a:prstGeom prst="rect">
            <a:avLst/>
          </a:prstGeom>
        </p:spPr>
        <p:txBody>
          <a:bodyPr/>
          <a:lstStyle/>
          <a:p>
            <a:fld id="{C527F0B3-9FE6-4583-8992-6ABAFB285E6A}" type="datetimeFigureOut">
              <a:rPr lang="en-US" smtClean="0"/>
              <a:t>12/9/2021</a:t>
            </a:fld>
            <a:endParaRPr lang="en-US"/>
          </a:p>
        </p:txBody>
      </p:sp>
      <p:sp>
        <p:nvSpPr>
          <p:cNvPr id="6" name="Footer Placeholder 5">
            <a:extLst>
              <a:ext uri="{FF2B5EF4-FFF2-40B4-BE49-F238E27FC236}">
                <a16:creationId xmlns:a16="http://schemas.microsoft.com/office/drawing/2014/main" id="{595B604A-E919-4AFC-9333-E348E754C93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54BC200-AEE1-4B99-9101-B9F894ECB1B0}"/>
              </a:ext>
            </a:extLst>
          </p:cNvPr>
          <p:cNvSpPr>
            <a:spLocks noGrp="1"/>
          </p:cNvSpPr>
          <p:nvPr>
            <p:ph type="sldNum" sz="quarter" idx="12"/>
          </p:nvPr>
        </p:nvSpPr>
        <p:spPr>
          <a:xfrm>
            <a:off x="8610600" y="6356350"/>
            <a:ext cx="2743200" cy="365125"/>
          </a:xfrm>
          <a:prstGeom prst="rect">
            <a:avLst/>
          </a:prstGeom>
        </p:spPr>
        <p:txBody>
          <a:bodyPr/>
          <a:lstStyle/>
          <a:p>
            <a:fld id="{99304C3D-7ACE-40BC-B0DF-A23F91C2B11B}" type="slidenum">
              <a:rPr lang="en-US" smtClean="0"/>
              <a:t>‹#›</a:t>
            </a:fld>
            <a:endParaRPr lang="en-US"/>
          </a:p>
        </p:txBody>
      </p:sp>
    </p:spTree>
    <p:extLst>
      <p:ext uri="{BB962C8B-B14F-4D97-AF65-F5344CB8AC3E}">
        <p14:creationId xmlns:p14="http://schemas.microsoft.com/office/powerpoint/2010/main" val="183335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 and Content 2">
    <p:spTree>
      <p:nvGrpSpPr>
        <p:cNvPr id="1" name=""/>
        <p:cNvGrpSpPr/>
        <p:nvPr/>
      </p:nvGrpSpPr>
      <p:grpSpPr>
        <a:xfrm>
          <a:off x="0" y="0"/>
          <a:ext cx="0" cy="0"/>
          <a:chOff x="0" y="0"/>
          <a:chExt cx="0" cy="0"/>
        </a:xfrm>
      </p:grpSpPr>
      <p:sp>
        <p:nvSpPr>
          <p:cNvPr id="3" name="Content Placeholder 2"/>
          <p:cNvSpPr>
            <a:spLocks noGrp="1"/>
          </p:cNvSpPr>
          <p:nvPr>
            <p:ph idx="1"/>
          </p:nvPr>
        </p:nvSpPr>
        <p:spPr>
          <a:xfrm>
            <a:off x="5640779" y="1825630"/>
            <a:ext cx="5918008" cy="4052661"/>
          </a:xfrm>
          <a:prstGeom prst="rect">
            <a:avLst/>
          </a:prstGeom>
        </p:spPr>
        <p:txBody>
          <a:bodyPr/>
          <a:lstStyle>
            <a:lvl5pPr>
              <a:defRPr/>
            </a:lvl5pPr>
            <a:lvl6pPr>
              <a:defRPr/>
            </a:lvl6pPr>
            <a:lvl7pPr>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2"/>
          </p:nvPr>
        </p:nvSpPr>
        <p:spPr>
          <a:xfrm>
            <a:off x="623458" y="1825624"/>
            <a:ext cx="4869295" cy="4052662"/>
          </a:xfrm>
          <a:prstGeom prst="rect">
            <a:avLst/>
          </a:prstGeom>
        </p:spPr>
        <p:txBody>
          <a:bodyPr/>
          <a:lstStyle>
            <a:lvl1pPr marL="0" indent="0">
              <a:buNone/>
              <a:defRPr/>
            </a:lvl1pPr>
          </a:lstStyle>
          <a:p>
            <a:endParaRPr lang="en-US" dirty="0"/>
          </a:p>
        </p:txBody>
      </p:sp>
      <p:sp>
        <p:nvSpPr>
          <p:cNvPr id="2" name="Title 1">
            <a:extLst>
              <a:ext uri="{FF2B5EF4-FFF2-40B4-BE49-F238E27FC236}">
                <a16:creationId xmlns:a16="http://schemas.microsoft.com/office/drawing/2014/main" id="{B823D0F4-08BE-4F80-B850-2F990609A81F}"/>
              </a:ext>
            </a:extLst>
          </p:cNvPr>
          <p:cNvSpPr>
            <a:spLocks noGrp="1"/>
          </p:cNvSpPr>
          <p:nvPr>
            <p:ph type="title"/>
          </p:nvPr>
        </p:nvSpPr>
        <p:spPr/>
        <p:txBody>
          <a:bodyPr/>
          <a:lstStyle/>
          <a:p>
            <a:r>
              <a:rPr lang="en-US" dirty="0"/>
              <a:t>Click to edit Master title style</a:t>
            </a:r>
          </a:p>
        </p:txBody>
      </p:sp>
      <p:sp>
        <p:nvSpPr>
          <p:cNvPr id="5" name="Footer Placeholder 4">
            <a:extLst>
              <a:ext uri="{FF2B5EF4-FFF2-40B4-BE49-F238E27FC236}">
                <a16:creationId xmlns:a16="http://schemas.microsoft.com/office/drawing/2014/main" id="{8CC50E53-9A34-43EB-9097-D100F7142DAE}"/>
              </a:ext>
            </a:extLst>
          </p:cNvPr>
          <p:cNvSpPr>
            <a:spLocks noGrp="1"/>
          </p:cNvSpPr>
          <p:nvPr>
            <p:ph type="ftr" sz="quarter" idx="13"/>
          </p:nvPr>
        </p:nvSpPr>
        <p:spPr/>
        <p:txBody>
          <a:bodyPr/>
          <a:lstStyle/>
          <a:p>
            <a:r>
              <a:rPr lang="en-US"/>
              <a:t>CLICK TO EDIT FOOTER</a:t>
            </a:r>
            <a:endParaRPr lang="en-US" dirty="0"/>
          </a:p>
        </p:txBody>
      </p:sp>
      <p:sp>
        <p:nvSpPr>
          <p:cNvPr id="7" name="Slide Number Placeholder 6">
            <a:extLst>
              <a:ext uri="{FF2B5EF4-FFF2-40B4-BE49-F238E27FC236}">
                <a16:creationId xmlns:a16="http://schemas.microsoft.com/office/drawing/2014/main" id="{39A7F0C1-75A0-426B-B236-027638CFE2D2}"/>
              </a:ext>
            </a:extLst>
          </p:cNvPr>
          <p:cNvSpPr>
            <a:spLocks noGrp="1"/>
          </p:cNvSpPr>
          <p:nvPr>
            <p:ph type="sldNum" sz="quarter" idx="14"/>
          </p:nvPr>
        </p:nvSpPr>
        <p:spPr/>
        <p:txBody>
          <a:bodyPr/>
          <a:lstStyle/>
          <a:p>
            <a:fld id="{AD77E083-5E71-43E5-9A1F-1AA7D861D609}" type="slidenum">
              <a:rPr lang="en-US" smtClean="0"/>
              <a:pPr/>
              <a:t>‹#›</a:t>
            </a:fld>
            <a:endParaRPr lang="en-US" dirty="0"/>
          </a:p>
        </p:txBody>
      </p:sp>
      <p:sp>
        <p:nvSpPr>
          <p:cNvPr id="14" name="Subtitle 2">
            <a:extLst>
              <a:ext uri="{FF2B5EF4-FFF2-40B4-BE49-F238E27FC236}">
                <a16:creationId xmlns:a16="http://schemas.microsoft.com/office/drawing/2014/main" id="{D8904EB1-2A0E-42D0-BF58-D613F4DB6B28}"/>
              </a:ext>
            </a:extLst>
          </p:cNvPr>
          <p:cNvSpPr>
            <a:spLocks noGrp="1"/>
          </p:cNvSpPr>
          <p:nvPr>
            <p:ph type="subTitle" idx="11"/>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25274808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DC3AB-B334-4B08-BD1D-4B74B285329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C00515-3566-4FB3-947E-5A76DB0DDB4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235485-95A2-47E5-961B-04AB3B971FD2}"/>
              </a:ext>
            </a:extLst>
          </p:cNvPr>
          <p:cNvSpPr>
            <a:spLocks noGrp="1"/>
          </p:cNvSpPr>
          <p:nvPr>
            <p:ph type="dt" sz="half" idx="10"/>
          </p:nvPr>
        </p:nvSpPr>
        <p:spPr>
          <a:xfrm>
            <a:off x="838200" y="6356350"/>
            <a:ext cx="2743200" cy="365125"/>
          </a:xfrm>
          <a:prstGeom prst="rect">
            <a:avLst/>
          </a:prstGeom>
        </p:spPr>
        <p:txBody>
          <a:bodyPr/>
          <a:lstStyle/>
          <a:p>
            <a:fld id="{C527F0B3-9FE6-4583-8992-6ABAFB285E6A}" type="datetimeFigureOut">
              <a:rPr lang="en-US" smtClean="0"/>
              <a:t>12/9/2021</a:t>
            </a:fld>
            <a:endParaRPr lang="en-US"/>
          </a:p>
        </p:txBody>
      </p:sp>
      <p:sp>
        <p:nvSpPr>
          <p:cNvPr id="5" name="Footer Placeholder 4">
            <a:extLst>
              <a:ext uri="{FF2B5EF4-FFF2-40B4-BE49-F238E27FC236}">
                <a16:creationId xmlns:a16="http://schemas.microsoft.com/office/drawing/2014/main" id="{D00567E5-6D02-47B9-B91B-894F337E8D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B58F15-F3D1-40F3-B2DB-6B61C1E17C0F}"/>
              </a:ext>
            </a:extLst>
          </p:cNvPr>
          <p:cNvSpPr>
            <a:spLocks noGrp="1"/>
          </p:cNvSpPr>
          <p:nvPr>
            <p:ph type="sldNum" sz="quarter" idx="12"/>
          </p:nvPr>
        </p:nvSpPr>
        <p:spPr>
          <a:xfrm>
            <a:off x="8610600" y="6356350"/>
            <a:ext cx="2743200" cy="365125"/>
          </a:xfrm>
          <a:prstGeom prst="rect">
            <a:avLst/>
          </a:prstGeom>
        </p:spPr>
        <p:txBody>
          <a:bodyPr/>
          <a:lstStyle/>
          <a:p>
            <a:fld id="{99304C3D-7ACE-40BC-B0DF-A23F91C2B11B}" type="slidenum">
              <a:rPr lang="en-US" smtClean="0"/>
              <a:t>‹#›</a:t>
            </a:fld>
            <a:endParaRPr lang="en-US"/>
          </a:p>
        </p:txBody>
      </p:sp>
    </p:spTree>
    <p:extLst>
      <p:ext uri="{BB962C8B-B14F-4D97-AF65-F5344CB8AC3E}">
        <p14:creationId xmlns:p14="http://schemas.microsoft.com/office/powerpoint/2010/main" val="31918407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2ACFF1-4ADC-4741-B636-776287D67AA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500DC0-9727-4C78-AC43-1FEA8A924CD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5007AD-4204-411F-A43F-D09AA6EDD2E8}"/>
              </a:ext>
            </a:extLst>
          </p:cNvPr>
          <p:cNvSpPr>
            <a:spLocks noGrp="1"/>
          </p:cNvSpPr>
          <p:nvPr>
            <p:ph type="dt" sz="half" idx="10"/>
          </p:nvPr>
        </p:nvSpPr>
        <p:spPr>
          <a:xfrm>
            <a:off x="838200" y="6356350"/>
            <a:ext cx="2743200" cy="365125"/>
          </a:xfrm>
          <a:prstGeom prst="rect">
            <a:avLst/>
          </a:prstGeom>
        </p:spPr>
        <p:txBody>
          <a:bodyPr/>
          <a:lstStyle/>
          <a:p>
            <a:fld id="{C527F0B3-9FE6-4583-8992-6ABAFB285E6A}" type="datetimeFigureOut">
              <a:rPr lang="en-US" smtClean="0"/>
              <a:t>12/9/2021</a:t>
            </a:fld>
            <a:endParaRPr lang="en-US"/>
          </a:p>
        </p:txBody>
      </p:sp>
      <p:sp>
        <p:nvSpPr>
          <p:cNvPr id="5" name="Footer Placeholder 4">
            <a:extLst>
              <a:ext uri="{FF2B5EF4-FFF2-40B4-BE49-F238E27FC236}">
                <a16:creationId xmlns:a16="http://schemas.microsoft.com/office/drawing/2014/main" id="{BB9FB024-DEAD-4A74-A267-FB7073AC706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04A2CB0-7FD4-468B-8DED-9D8A07BEAE1D}"/>
              </a:ext>
            </a:extLst>
          </p:cNvPr>
          <p:cNvSpPr>
            <a:spLocks noGrp="1"/>
          </p:cNvSpPr>
          <p:nvPr>
            <p:ph type="sldNum" sz="quarter" idx="12"/>
          </p:nvPr>
        </p:nvSpPr>
        <p:spPr>
          <a:xfrm>
            <a:off x="8610600" y="6356350"/>
            <a:ext cx="2743200" cy="365125"/>
          </a:xfrm>
          <a:prstGeom prst="rect">
            <a:avLst/>
          </a:prstGeom>
        </p:spPr>
        <p:txBody>
          <a:bodyPr/>
          <a:lstStyle/>
          <a:p>
            <a:fld id="{99304C3D-7ACE-40BC-B0DF-A23F91C2B11B}" type="slidenum">
              <a:rPr lang="en-US" smtClean="0"/>
              <a:t>‹#›</a:t>
            </a:fld>
            <a:endParaRPr lang="en-US"/>
          </a:p>
        </p:txBody>
      </p:sp>
    </p:spTree>
    <p:extLst>
      <p:ext uri="{BB962C8B-B14F-4D97-AF65-F5344CB8AC3E}">
        <p14:creationId xmlns:p14="http://schemas.microsoft.com/office/powerpoint/2010/main" val="2069555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 and Content 3">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240" y="1836521"/>
            <a:ext cx="5918008" cy="4052661"/>
          </a:xfrm>
          <a:prstGeom prst="rect">
            <a:avLst/>
          </a:prstGeom>
        </p:spPr>
        <p:txBody>
          <a:bodyPr/>
          <a:lstStyle>
            <a:lvl5pPr>
              <a:defRPr/>
            </a:lvl5pPr>
            <a:lvl6pPr>
              <a:defRPr/>
            </a:lvl6pPr>
            <a:lvl7pPr>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2"/>
          </p:nvPr>
        </p:nvSpPr>
        <p:spPr>
          <a:xfrm>
            <a:off x="6689497" y="1836515"/>
            <a:ext cx="4869295" cy="4052662"/>
          </a:xfrm>
          <a:prstGeom prst="rect">
            <a:avLst/>
          </a:prstGeom>
        </p:spPr>
        <p:txBody>
          <a:bodyPr/>
          <a:lstStyle>
            <a:lvl1pPr marL="0" indent="0">
              <a:buNone/>
              <a:defRPr/>
            </a:lvl1pPr>
          </a:lstStyle>
          <a:p>
            <a:endParaRPr lang="en-US" dirty="0"/>
          </a:p>
        </p:txBody>
      </p:sp>
      <p:sp>
        <p:nvSpPr>
          <p:cNvPr id="2" name="Title 1">
            <a:extLst>
              <a:ext uri="{FF2B5EF4-FFF2-40B4-BE49-F238E27FC236}">
                <a16:creationId xmlns:a16="http://schemas.microsoft.com/office/drawing/2014/main" id="{9676E06F-1B69-4431-BA75-72BF4AD236C6}"/>
              </a:ext>
            </a:extLst>
          </p:cNvPr>
          <p:cNvSpPr>
            <a:spLocks noGrp="1"/>
          </p:cNvSpPr>
          <p:nvPr>
            <p:ph type="title"/>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41798822-5D03-4221-BC96-BD1AABD96132}"/>
              </a:ext>
            </a:extLst>
          </p:cNvPr>
          <p:cNvSpPr>
            <a:spLocks noGrp="1"/>
          </p:cNvSpPr>
          <p:nvPr>
            <p:ph type="ftr" sz="quarter" idx="13"/>
          </p:nvPr>
        </p:nvSpPr>
        <p:spPr/>
        <p:txBody>
          <a:bodyPr/>
          <a:lstStyle/>
          <a:p>
            <a:r>
              <a:rPr lang="en-US"/>
              <a:t>CLICK TO EDIT FOOTER</a:t>
            </a:r>
            <a:endParaRPr lang="en-US" dirty="0"/>
          </a:p>
        </p:txBody>
      </p:sp>
      <p:sp>
        <p:nvSpPr>
          <p:cNvPr id="5" name="Slide Number Placeholder 4">
            <a:extLst>
              <a:ext uri="{FF2B5EF4-FFF2-40B4-BE49-F238E27FC236}">
                <a16:creationId xmlns:a16="http://schemas.microsoft.com/office/drawing/2014/main" id="{C563DC93-76A7-4308-9E7A-FE858F154620}"/>
              </a:ext>
            </a:extLst>
          </p:cNvPr>
          <p:cNvSpPr>
            <a:spLocks noGrp="1"/>
          </p:cNvSpPr>
          <p:nvPr>
            <p:ph type="sldNum" sz="quarter" idx="14"/>
          </p:nvPr>
        </p:nvSpPr>
        <p:spPr/>
        <p:txBody>
          <a:bodyPr/>
          <a:lstStyle/>
          <a:p>
            <a:fld id="{AD77E083-5E71-43E5-9A1F-1AA7D861D609}" type="slidenum">
              <a:rPr lang="en-US" smtClean="0"/>
              <a:pPr/>
              <a:t>‹#›</a:t>
            </a:fld>
            <a:endParaRPr lang="en-US" dirty="0"/>
          </a:p>
        </p:txBody>
      </p:sp>
      <p:sp>
        <p:nvSpPr>
          <p:cNvPr id="14" name="Subtitle 2">
            <a:extLst>
              <a:ext uri="{FF2B5EF4-FFF2-40B4-BE49-F238E27FC236}">
                <a16:creationId xmlns:a16="http://schemas.microsoft.com/office/drawing/2014/main" id="{9E84A232-CE07-4F6B-866F-6585C7E96020}"/>
              </a:ext>
            </a:extLst>
          </p:cNvPr>
          <p:cNvSpPr>
            <a:spLocks noGrp="1"/>
          </p:cNvSpPr>
          <p:nvPr>
            <p:ph type="subTitle" idx="11"/>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1130580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B92D702-1BB7-49B5-BBE3-C592128BB2E9}"/>
              </a:ext>
            </a:extLst>
          </p:cNvPr>
          <p:cNvSpPr>
            <a:spLocks noGrp="1"/>
          </p:cNvSpPr>
          <p:nvPr>
            <p:ph type="title"/>
          </p:nvPr>
        </p:nvSpPr>
        <p:spPr/>
        <p:txBody>
          <a:bodyPr/>
          <a:lstStyle/>
          <a:p>
            <a:r>
              <a:rPr lang="en-US" dirty="0"/>
              <a:t>Click to edit Master title style</a:t>
            </a:r>
          </a:p>
        </p:txBody>
      </p:sp>
      <p:sp>
        <p:nvSpPr>
          <p:cNvPr id="5" name="Footer Placeholder 4">
            <a:extLst>
              <a:ext uri="{FF2B5EF4-FFF2-40B4-BE49-F238E27FC236}">
                <a16:creationId xmlns:a16="http://schemas.microsoft.com/office/drawing/2014/main" id="{248D1B90-426A-44EF-BAF8-81482CB587C2}"/>
              </a:ext>
            </a:extLst>
          </p:cNvPr>
          <p:cNvSpPr>
            <a:spLocks noGrp="1"/>
          </p:cNvSpPr>
          <p:nvPr>
            <p:ph type="ftr" sz="quarter" idx="12"/>
          </p:nvPr>
        </p:nvSpPr>
        <p:spPr/>
        <p:txBody>
          <a:bodyPr/>
          <a:lstStyle/>
          <a:p>
            <a:r>
              <a:rPr lang="en-US"/>
              <a:t>CLICK TO EDIT FOOTER</a:t>
            </a:r>
            <a:endParaRPr lang="en-US" dirty="0"/>
          </a:p>
        </p:txBody>
      </p:sp>
      <p:sp>
        <p:nvSpPr>
          <p:cNvPr id="6" name="Slide Number Placeholder 5">
            <a:extLst>
              <a:ext uri="{FF2B5EF4-FFF2-40B4-BE49-F238E27FC236}">
                <a16:creationId xmlns:a16="http://schemas.microsoft.com/office/drawing/2014/main" id="{3AE5A710-14CD-45B4-BC0C-FB7B8630D3F5}"/>
              </a:ext>
            </a:extLst>
          </p:cNvPr>
          <p:cNvSpPr>
            <a:spLocks noGrp="1"/>
          </p:cNvSpPr>
          <p:nvPr>
            <p:ph type="sldNum" sz="quarter" idx="13"/>
          </p:nvPr>
        </p:nvSpPr>
        <p:spPr/>
        <p:txBody>
          <a:bodyPr/>
          <a:lstStyle/>
          <a:p>
            <a:fld id="{AD77E083-5E71-43E5-9A1F-1AA7D861D609}" type="slidenum">
              <a:rPr lang="en-US" smtClean="0"/>
              <a:pPr/>
              <a:t>‹#›</a:t>
            </a:fld>
            <a:endParaRPr lang="en-US" dirty="0"/>
          </a:p>
        </p:txBody>
      </p:sp>
      <p:sp>
        <p:nvSpPr>
          <p:cNvPr id="13" name="Subtitle 2">
            <a:extLst>
              <a:ext uri="{FF2B5EF4-FFF2-40B4-BE49-F238E27FC236}">
                <a16:creationId xmlns:a16="http://schemas.microsoft.com/office/drawing/2014/main" id="{5D3973C1-A096-48E1-A620-483679D55E14}"/>
              </a:ext>
            </a:extLst>
          </p:cNvPr>
          <p:cNvSpPr>
            <a:spLocks noGrp="1"/>
          </p:cNvSpPr>
          <p:nvPr>
            <p:ph type="subTitle" idx="11"/>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2756132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hoto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240" y="1836521"/>
            <a:ext cx="5918008" cy="405266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2"/>
          </p:nvPr>
        </p:nvSpPr>
        <p:spPr>
          <a:xfrm>
            <a:off x="6689497" y="1836521"/>
            <a:ext cx="4869295" cy="3768637"/>
          </a:xfrm>
          <a:prstGeom prst="rect">
            <a:avLst/>
          </a:prstGeom>
        </p:spPr>
        <p:txBody>
          <a:bodyPr/>
          <a:lstStyle>
            <a:lvl1pPr marL="0" indent="0">
              <a:buNone/>
              <a:defRPr/>
            </a:lvl1pPr>
          </a:lstStyle>
          <a:p>
            <a:endParaRPr lang="en-US" dirty="0"/>
          </a:p>
        </p:txBody>
      </p:sp>
      <p:sp>
        <p:nvSpPr>
          <p:cNvPr id="10" name="Content Placeholder 9"/>
          <p:cNvSpPr>
            <a:spLocks noGrp="1"/>
          </p:cNvSpPr>
          <p:nvPr>
            <p:ph sz="quarter" idx="14" hasCustomPrompt="1"/>
          </p:nvPr>
        </p:nvSpPr>
        <p:spPr>
          <a:xfrm>
            <a:off x="6689497" y="5687569"/>
            <a:ext cx="4869295" cy="201613"/>
          </a:xfrm>
          <a:prstGeom prst="rect">
            <a:avLst/>
          </a:prstGeom>
        </p:spPr>
        <p:txBody>
          <a:bodyPr anchor="ctr"/>
          <a:lstStyle>
            <a:lvl1pPr marL="0" indent="0">
              <a:buNone/>
              <a:defRPr sz="1100"/>
            </a:lvl1pPr>
          </a:lstStyle>
          <a:p>
            <a:pPr lvl="0"/>
            <a:r>
              <a:rPr lang="en-US" dirty="0"/>
              <a:t>Click to edit caption</a:t>
            </a:r>
          </a:p>
        </p:txBody>
      </p:sp>
      <p:sp>
        <p:nvSpPr>
          <p:cNvPr id="2" name="Title 1">
            <a:extLst>
              <a:ext uri="{FF2B5EF4-FFF2-40B4-BE49-F238E27FC236}">
                <a16:creationId xmlns:a16="http://schemas.microsoft.com/office/drawing/2014/main" id="{A8150D23-D917-49A3-931E-5FEB7C0BCC82}"/>
              </a:ext>
            </a:extLst>
          </p:cNvPr>
          <p:cNvSpPr>
            <a:spLocks noGrp="1"/>
          </p:cNvSpPr>
          <p:nvPr>
            <p:ph type="title"/>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8891727C-21B6-4365-B63C-2FD6911BD80C}"/>
              </a:ext>
            </a:extLst>
          </p:cNvPr>
          <p:cNvSpPr>
            <a:spLocks noGrp="1"/>
          </p:cNvSpPr>
          <p:nvPr>
            <p:ph type="ftr" sz="quarter" idx="15"/>
          </p:nvPr>
        </p:nvSpPr>
        <p:spPr/>
        <p:txBody>
          <a:bodyPr/>
          <a:lstStyle/>
          <a:p>
            <a:r>
              <a:rPr lang="en-US"/>
              <a:t>CLICK TO EDIT FOOTER</a:t>
            </a:r>
            <a:endParaRPr lang="en-US" dirty="0"/>
          </a:p>
        </p:txBody>
      </p:sp>
      <p:sp>
        <p:nvSpPr>
          <p:cNvPr id="5" name="Slide Number Placeholder 4">
            <a:extLst>
              <a:ext uri="{FF2B5EF4-FFF2-40B4-BE49-F238E27FC236}">
                <a16:creationId xmlns:a16="http://schemas.microsoft.com/office/drawing/2014/main" id="{D01DEC71-E8E3-473B-BFFD-207BD2233762}"/>
              </a:ext>
            </a:extLst>
          </p:cNvPr>
          <p:cNvSpPr>
            <a:spLocks noGrp="1"/>
          </p:cNvSpPr>
          <p:nvPr>
            <p:ph type="sldNum" sz="quarter" idx="16"/>
          </p:nvPr>
        </p:nvSpPr>
        <p:spPr/>
        <p:txBody>
          <a:bodyPr/>
          <a:lstStyle/>
          <a:p>
            <a:fld id="{AD77E083-5E71-43E5-9A1F-1AA7D861D609}" type="slidenum">
              <a:rPr lang="en-US" smtClean="0"/>
              <a:pPr/>
              <a:t>‹#›</a:t>
            </a:fld>
            <a:endParaRPr lang="en-US" dirty="0"/>
          </a:p>
        </p:txBody>
      </p:sp>
      <p:sp>
        <p:nvSpPr>
          <p:cNvPr id="13" name="Subtitle 2">
            <a:extLst>
              <a:ext uri="{FF2B5EF4-FFF2-40B4-BE49-F238E27FC236}">
                <a16:creationId xmlns:a16="http://schemas.microsoft.com/office/drawing/2014/main" id="{43B09511-B159-45A4-A082-7A5DAE5D7EAA}"/>
              </a:ext>
            </a:extLst>
          </p:cNvPr>
          <p:cNvSpPr>
            <a:spLocks noGrp="1"/>
          </p:cNvSpPr>
          <p:nvPr>
            <p:ph type="subTitle" idx="11"/>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1865856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hoto and Caption 2">
    <p:spTree>
      <p:nvGrpSpPr>
        <p:cNvPr id="1" name=""/>
        <p:cNvGrpSpPr/>
        <p:nvPr/>
      </p:nvGrpSpPr>
      <p:grpSpPr>
        <a:xfrm>
          <a:off x="0" y="0"/>
          <a:ext cx="0" cy="0"/>
          <a:chOff x="0" y="0"/>
          <a:chExt cx="0" cy="0"/>
        </a:xfrm>
      </p:grpSpPr>
      <p:sp>
        <p:nvSpPr>
          <p:cNvPr id="3" name="Content Placeholder 2"/>
          <p:cNvSpPr>
            <a:spLocks noGrp="1"/>
          </p:cNvSpPr>
          <p:nvPr>
            <p:ph idx="1"/>
          </p:nvPr>
        </p:nvSpPr>
        <p:spPr>
          <a:xfrm>
            <a:off x="5640779" y="1836521"/>
            <a:ext cx="5918008" cy="405266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2"/>
          </p:nvPr>
        </p:nvSpPr>
        <p:spPr>
          <a:xfrm>
            <a:off x="525245" y="1836521"/>
            <a:ext cx="4869295" cy="3768637"/>
          </a:xfrm>
          <a:prstGeom prst="rect">
            <a:avLst/>
          </a:prstGeom>
        </p:spPr>
        <p:txBody>
          <a:bodyPr/>
          <a:lstStyle>
            <a:lvl1pPr marL="0" indent="0">
              <a:buNone/>
              <a:defRPr/>
            </a:lvl1pPr>
          </a:lstStyle>
          <a:p>
            <a:endParaRPr lang="en-US" dirty="0"/>
          </a:p>
        </p:txBody>
      </p:sp>
      <p:sp>
        <p:nvSpPr>
          <p:cNvPr id="11" name="Content Placeholder 10"/>
          <p:cNvSpPr>
            <a:spLocks noGrp="1"/>
          </p:cNvSpPr>
          <p:nvPr>
            <p:ph sz="quarter" idx="13" hasCustomPrompt="1"/>
          </p:nvPr>
        </p:nvSpPr>
        <p:spPr>
          <a:xfrm>
            <a:off x="525466" y="5705475"/>
            <a:ext cx="4868863" cy="261938"/>
          </a:xfrm>
          <a:prstGeom prst="rect">
            <a:avLst/>
          </a:prstGeom>
        </p:spPr>
        <p:txBody>
          <a:bodyPr anchor="ctr"/>
          <a:lstStyle>
            <a:lvl1pPr marL="0" indent="0">
              <a:buNone/>
              <a:defRPr sz="1100"/>
            </a:lvl1pPr>
          </a:lstStyle>
          <a:p>
            <a:pPr lvl="0"/>
            <a:r>
              <a:rPr lang="en-US" dirty="0"/>
              <a:t>Click to edit caption</a:t>
            </a:r>
          </a:p>
        </p:txBody>
      </p:sp>
      <p:sp>
        <p:nvSpPr>
          <p:cNvPr id="2" name="Title 1">
            <a:extLst>
              <a:ext uri="{FF2B5EF4-FFF2-40B4-BE49-F238E27FC236}">
                <a16:creationId xmlns:a16="http://schemas.microsoft.com/office/drawing/2014/main" id="{4770A894-B004-4EC1-9E6A-EF445472A14B}"/>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B3DF9B5A-473C-4832-92DF-563D69A04613}"/>
              </a:ext>
            </a:extLst>
          </p:cNvPr>
          <p:cNvSpPr>
            <a:spLocks noGrp="1"/>
          </p:cNvSpPr>
          <p:nvPr>
            <p:ph type="ftr" sz="quarter" idx="14"/>
          </p:nvPr>
        </p:nvSpPr>
        <p:spPr/>
        <p:txBody>
          <a:bodyPr/>
          <a:lstStyle/>
          <a:p>
            <a:r>
              <a:rPr lang="en-US"/>
              <a:t>CLICK TO EDIT FOOTER</a:t>
            </a:r>
            <a:endParaRPr lang="en-US" dirty="0"/>
          </a:p>
        </p:txBody>
      </p:sp>
      <p:sp>
        <p:nvSpPr>
          <p:cNvPr id="5" name="Slide Number Placeholder 4">
            <a:extLst>
              <a:ext uri="{FF2B5EF4-FFF2-40B4-BE49-F238E27FC236}">
                <a16:creationId xmlns:a16="http://schemas.microsoft.com/office/drawing/2014/main" id="{5DC668DE-F8B3-4B4A-A320-7E3BBB36719A}"/>
              </a:ext>
            </a:extLst>
          </p:cNvPr>
          <p:cNvSpPr>
            <a:spLocks noGrp="1"/>
          </p:cNvSpPr>
          <p:nvPr>
            <p:ph type="sldNum" sz="quarter" idx="15"/>
          </p:nvPr>
        </p:nvSpPr>
        <p:spPr/>
        <p:txBody>
          <a:bodyPr/>
          <a:lstStyle/>
          <a:p>
            <a:fld id="{AD77E083-5E71-43E5-9A1F-1AA7D861D609}" type="slidenum">
              <a:rPr lang="en-US" smtClean="0"/>
              <a:pPr/>
              <a:t>‹#›</a:t>
            </a:fld>
            <a:endParaRPr lang="en-US" dirty="0"/>
          </a:p>
        </p:txBody>
      </p:sp>
      <p:sp>
        <p:nvSpPr>
          <p:cNvPr id="13" name="Subtitle 2">
            <a:extLst>
              <a:ext uri="{FF2B5EF4-FFF2-40B4-BE49-F238E27FC236}">
                <a16:creationId xmlns:a16="http://schemas.microsoft.com/office/drawing/2014/main" id="{516F30E7-CE66-4376-9901-D3C0C6D8355D}"/>
              </a:ext>
            </a:extLst>
          </p:cNvPr>
          <p:cNvSpPr>
            <a:spLocks noGrp="1"/>
          </p:cNvSpPr>
          <p:nvPr>
            <p:ph type="subTitle" idx="11"/>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2394927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72E21D-BF12-422C-9B4F-6F39E7E57A06}"/>
              </a:ext>
            </a:extLst>
          </p:cNvPr>
          <p:cNvSpPr>
            <a:spLocks noGrp="1"/>
          </p:cNvSpPr>
          <p:nvPr>
            <p:ph type="sldNum" sz="quarter" idx="11"/>
          </p:nvPr>
        </p:nvSpPr>
        <p:spPr/>
        <p:txBody>
          <a:bodyPr/>
          <a:lstStyle/>
          <a:p>
            <a:fld id="{AD77E083-5E71-43E5-9A1F-1AA7D861D609}" type="slidenum">
              <a:rPr lang="en-US" smtClean="0"/>
              <a:pPr/>
              <a:t>‹#›</a:t>
            </a:fld>
            <a:endParaRPr lang="en-US" dirty="0"/>
          </a:p>
        </p:txBody>
      </p:sp>
    </p:spTree>
    <p:extLst>
      <p:ext uri="{BB962C8B-B14F-4D97-AF65-F5344CB8AC3E}">
        <p14:creationId xmlns:p14="http://schemas.microsoft.com/office/powerpoint/2010/main" val="3796960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Photo and Caption">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12192000" cy="6106026"/>
          </a:xfrm>
          <a:prstGeom prst="rect">
            <a:avLst/>
          </a:prstGeom>
        </p:spPr>
        <p:txBody>
          <a:bodyPr/>
          <a:lstStyle>
            <a:lvl1pPr marL="0" indent="0">
              <a:buNone/>
              <a:defRPr/>
            </a:lvl1pPr>
          </a:lstStyle>
          <a:p>
            <a:endParaRPr lang="en-US" dirty="0"/>
          </a:p>
        </p:txBody>
      </p:sp>
      <p:sp>
        <p:nvSpPr>
          <p:cNvPr id="8" name="Content Placeholder 14"/>
          <p:cNvSpPr>
            <a:spLocks noGrp="1"/>
          </p:cNvSpPr>
          <p:nvPr>
            <p:ph sz="quarter" idx="14" hasCustomPrompt="1"/>
          </p:nvPr>
        </p:nvSpPr>
        <p:spPr>
          <a:xfrm>
            <a:off x="0" y="6106026"/>
            <a:ext cx="11442032" cy="751974"/>
          </a:xfrm>
          <a:prstGeom prst="rect">
            <a:avLst/>
          </a:prstGeom>
        </p:spPr>
        <p:txBody>
          <a:bodyPr anchor="ctr"/>
          <a:lstStyle>
            <a:lvl1pPr marL="0" indent="0" algn="r">
              <a:lnSpc>
                <a:spcPts val="2800"/>
              </a:lnSpc>
              <a:buNone/>
              <a:defRPr sz="2400" b="1" cap="all" spc="150" baseline="0">
                <a:solidFill>
                  <a:schemeClr val="tx1"/>
                </a:solidFill>
                <a:latin typeface="+mj-lt"/>
              </a:defRPr>
            </a:lvl1pPr>
          </a:lstStyle>
          <a:p>
            <a:r>
              <a:rPr lang="en-US" dirty="0"/>
              <a:t>CLICK TO EDIT FOOTER</a:t>
            </a:r>
          </a:p>
        </p:txBody>
      </p:sp>
      <p:sp>
        <p:nvSpPr>
          <p:cNvPr id="4" name="Slide Number Placeholder 3">
            <a:extLst>
              <a:ext uri="{FF2B5EF4-FFF2-40B4-BE49-F238E27FC236}">
                <a16:creationId xmlns:a16="http://schemas.microsoft.com/office/drawing/2014/main" id="{927F5CB0-9632-49BF-AE89-46CA462BC6C4}"/>
              </a:ext>
            </a:extLst>
          </p:cNvPr>
          <p:cNvSpPr>
            <a:spLocks noGrp="1"/>
          </p:cNvSpPr>
          <p:nvPr>
            <p:ph type="sldNum" sz="quarter" idx="16"/>
          </p:nvPr>
        </p:nvSpPr>
        <p:spPr>
          <a:xfrm>
            <a:off x="11442032" y="6223394"/>
            <a:ext cx="504162" cy="498082"/>
          </a:xfrm>
        </p:spPr>
        <p:txBody>
          <a:bodyPr/>
          <a:lstStyle/>
          <a:p>
            <a:fld id="{AD77E083-5E71-43E5-9A1F-1AA7D861D609}" type="slidenum">
              <a:rPr lang="en-US" smtClean="0"/>
              <a:pPr/>
              <a:t>‹#›</a:t>
            </a:fld>
            <a:endParaRPr lang="en-US" dirty="0"/>
          </a:p>
        </p:txBody>
      </p:sp>
    </p:spTree>
    <p:extLst>
      <p:ext uri="{BB962C8B-B14F-4D97-AF65-F5344CB8AC3E}">
        <p14:creationId xmlns:p14="http://schemas.microsoft.com/office/powerpoint/2010/main" val="1402330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188436" y="6223393"/>
            <a:ext cx="1382273" cy="498416"/>
          </a:xfrm>
          <a:prstGeom prst="rect">
            <a:avLst/>
          </a:prstGeom>
        </p:spPr>
      </p:pic>
      <p:sp>
        <p:nvSpPr>
          <p:cNvPr id="11" name="Title Placeholder 10">
            <a:extLst>
              <a:ext uri="{FF2B5EF4-FFF2-40B4-BE49-F238E27FC236}">
                <a16:creationId xmlns:a16="http://schemas.microsoft.com/office/drawing/2014/main" id="{6EA14E32-D5D5-4C91-A2F2-041B057E4FFD}"/>
              </a:ext>
            </a:extLst>
          </p:cNvPr>
          <p:cNvSpPr>
            <a:spLocks noGrp="1"/>
          </p:cNvSpPr>
          <p:nvPr>
            <p:ph type="title"/>
          </p:nvPr>
        </p:nvSpPr>
        <p:spPr>
          <a:xfrm>
            <a:off x="0" y="1"/>
            <a:ext cx="12192000" cy="1002890"/>
          </a:xfrm>
          <a:prstGeom prst="rect">
            <a:avLst/>
          </a:prstGeom>
        </p:spPr>
        <p:txBody>
          <a:bodyPr vert="horz" lIns="91440" tIns="45720" rIns="91440" bIns="45720" rtlCol="0" anchor="ctr">
            <a:normAutofit/>
          </a:bodyPr>
          <a:lstStyle/>
          <a:p>
            <a:r>
              <a:rPr lang="en-US" dirty="0"/>
              <a:t>Click to edit Master title style</a:t>
            </a:r>
          </a:p>
        </p:txBody>
      </p:sp>
      <p:sp>
        <p:nvSpPr>
          <p:cNvPr id="12" name="Slide Number Placeholder 11">
            <a:extLst>
              <a:ext uri="{FF2B5EF4-FFF2-40B4-BE49-F238E27FC236}">
                <a16:creationId xmlns:a16="http://schemas.microsoft.com/office/drawing/2014/main" id="{81162D75-8353-427C-8FF7-9D51BA9040D1}"/>
              </a:ext>
            </a:extLst>
          </p:cNvPr>
          <p:cNvSpPr>
            <a:spLocks noGrp="1"/>
          </p:cNvSpPr>
          <p:nvPr>
            <p:ph type="sldNum" sz="quarter" idx="4"/>
          </p:nvPr>
        </p:nvSpPr>
        <p:spPr>
          <a:xfrm>
            <a:off x="11223523" y="6223394"/>
            <a:ext cx="722671" cy="498082"/>
          </a:xfrm>
          <a:prstGeom prst="rect">
            <a:avLst/>
          </a:prstGeom>
        </p:spPr>
        <p:txBody>
          <a:bodyPr vert="horz" lIns="91440" tIns="45720" rIns="91440" bIns="45720" rtlCol="0" anchor="ctr"/>
          <a:lstStyle>
            <a:lvl1pPr algn="r">
              <a:defRPr sz="1100">
                <a:solidFill>
                  <a:schemeClr val="tx1"/>
                </a:solidFill>
              </a:defRPr>
            </a:lvl1pPr>
          </a:lstStyle>
          <a:p>
            <a:fld id="{AD77E083-5E71-43E5-9A1F-1AA7D861D609}" type="slidenum">
              <a:rPr lang="en-US" smtClean="0"/>
              <a:pPr/>
              <a:t>‹#›</a:t>
            </a:fld>
            <a:endParaRPr lang="en-US" dirty="0"/>
          </a:p>
        </p:txBody>
      </p:sp>
      <p:sp>
        <p:nvSpPr>
          <p:cNvPr id="13" name="Text Placeholder 12">
            <a:extLst>
              <a:ext uri="{FF2B5EF4-FFF2-40B4-BE49-F238E27FC236}">
                <a16:creationId xmlns:a16="http://schemas.microsoft.com/office/drawing/2014/main" id="{920F65FB-FE7D-40F5-B357-6B098296F89A}"/>
              </a:ext>
            </a:extLst>
          </p:cNvPr>
          <p:cNvSpPr>
            <a:spLocks noGrp="1"/>
          </p:cNvSpPr>
          <p:nvPr>
            <p:ph type="body" idx="1"/>
          </p:nvPr>
        </p:nvSpPr>
        <p:spPr>
          <a:xfrm>
            <a:off x="838200" y="1384761"/>
            <a:ext cx="10515600" cy="408847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6472B287-0A3C-465F-84BA-A7BF7E690F02}"/>
              </a:ext>
            </a:extLst>
          </p:cNvPr>
          <p:cNvSpPr>
            <a:spLocks noGrp="1"/>
          </p:cNvSpPr>
          <p:nvPr>
            <p:ph type="ftr" sz="quarter" idx="3"/>
          </p:nvPr>
        </p:nvSpPr>
        <p:spPr>
          <a:xfrm>
            <a:off x="1689921" y="6223394"/>
            <a:ext cx="8812159" cy="498081"/>
          </a:xfrm>
          <a:prstGeom prst="rect">
            <a:avLst/>
          </a:prstGeom>
        </p:spPr>
        <p:txBody>
          <a:bodyPr vert="horz" lIns="91440" tIns="45720" rIns="91440" bIns="45720" rtlCol="0" anchor="ctr"/>
          <a:lstStyle>
            <a:lvl1pPr algn="ctr">
              <a:defRPr sz="1200" b="1" i="0" kern="1000" cap="all" spc="100" baseline="0">
                <a:solidFill>
                  <a:schemeClr val="accent5"/>
                </a:solidFill>
                <a:latin typeface="Trade Gothic LT Std Cn" panose="00000506000000000000" pitchFamily="50" charset="0"/>
              </a:defRPr>
            </a:lvl1pPr>
          </a:lstStyle>
          <a:p>
            <a:r>
              <a:rPr lang="en-US" dirty="0"/>
              <a:t>CLICK TO EDIT FOOTER</a:t>
            </a:r>
          </a:p>
        </p:txBody>
      </p:sp>
    </p:spTree>
    <p:extLst>
      <p:ext uri="{BB962C8B-B14F-4D97-AF65-F5344CB8AC3E}">
        <p14:creationId xmlns:p14="http://schemas.microsoft.com/office/powerpoint/2010/main" val="2990886135"/>
      </p:ext>
    </p:extLst>
  </p:cSld>
  <p:clrMap bg1="lt1" tx1="dk1" bg2="lt2" tx2="dk2" accent1="accent1" accent2="accent2" accent3="accent3" accent4="accent4" accent5="accent5" accent6="accent6" hlink="hlink" folHlink="folHlink"/>
  <p:sldLayoutIdLst>
    <p:sldLayoutId id="2147483662" r:id="rId1"/>
    <p:sldLayoutId id="2147483675" r:id="rId2"/>
    <p:sldLayoutId id="2147483664" r:id="rId3"/>
    <p:sldLayoutId id="2147483669" r:id="rId4"/>
    <p:sldLayoutId id="2147483665" r:id="rId5"/>
    <p:sldLayoutId id="2147483673" r:id="rId6"/>
    <p:sldLayoutId id="2147483677" r:id="rId7"/>
    <p:sldLayoutId id="2147483667" r:id="rId8"/>
    <p:sldLayoutId id="2147483670" r:id="rId9"/>
    <p:sldLayoutId id="2147483683" r:id="rId10"/>
    <p:sldLayoutId id="2147483684" r:id="rId11"/>
    <p:sldLayoutId id="2147483674" r:id="rId12"/>
    <p:sldLayoutId id="2147483671" r:id="rId13"/>
    <p:sldLayoutId id="2147483678" r:id="rId14"/>
    <p:sldLayoutId id="2147483682" r:id="rId15"/>
    <p:sldLayoutId id="2147483672" r:id="rId16"/>
    <p:sldLayoutId id="2147483681" r:id="rId17"/>
    <p:sldLayoutId id="2147483679" r:id="rId18"/>
    <p:sldLayoutId id="2147483676" r:id="rId19"/>
    <p:sldLayoutId id="2147483680" r:id="rId20"/>
  </p:sldLayoutIdLst>
  <p:hf hdr="0" ftr="0" dt="0"/>
  <p:txStyles>
    <p:titleStyle>
      <a:lvl1pPr algn="ctr" defTabSz="685783" rtl="0" eaLnBrk="1" latinLnBrk="0" hangingPunct="1">
        <a:lnSpc>
          <a:spcPts val="3400"/>
        </a:lnSpc>
        <a:spcBef>
          <a:spcPct val="0"/>
        </a:spcBef>
        <a:buNone/>
        <a:defRPr sz="3000" b="1" kern="1200" cap="all" spc="150" baseline="0">
          <a:solidFill>
            <a:schemeClr val="tx1"/>
          </a:solidFill>
          <a:latin typeface="Trade Gothic LT Std Cn" panose="00000806000000000000" pitchFamily="50" charset="0"/>
          <a:ea typeface="+mj-ea"/>
          <a:cs typeface="+mj-cs"/>
        </a:defRPr>
      </a:lvl1pPr>
    </p:titleStyle>
    <p:bodyStyle>
      <a:lvl1pPr marL="171446" indent="-171446" algn="l" defTabSz="685783" rtl="0" eaLnBrk="1" latinLnBrk="0" hangingPunct="1">
        <a:lnSpc>
          <a:spcPts val="2500"/>
        </a:lnSpc>
        <a:spcBef>
          <a:spcPts val="750"/>
        </a:spcBef>
        <a:buClr>
          <a:schemeClr val="tx1"/>
        </a:buClr>
        <a:buSzPct val="80000"/>
        <a:buFont typeface="Arial" panose="020B0604020202020204" pitchFamily="34" charset="0"/>
        <a:buChar char="•"/>
        <a:defRPr sz="2000" kern="1200" baseline="0">
          <a:solidFill>
            <a:schemeClr val="tx1"/>
          </a:solidFill>
          <a:latin typeface="+mn-lt"/>
          <a:ea typeface="+mn-ea"/>
          <a:cs typeface="+mn-cs"/>
        </a:defRPr>
      </a:lvl1pPr>
      <a:lvl2pPr marL="514337" indent="-171446" algn="l" defTabSz="685783" rtl="0" eaLnBrk="1" latinLnBrk="0" hangingPunct="1">
        <a:lnSpc>
          <a:spcPts val="2500"/>
        </a:lnSpc>
        <a:spcBef>
          <a:spcPts val="750"/>
        </a:spcBef>
        <a:buClr>
          <a:schemeClr val="tx1"/>
        </a:buClr>
        <a:buSzPct val="80000"/>
        <a:buFont typeface="Arial" panose="020B0604020202020204" pitchFamily="34" charset="0"/>
        <a:buChar char="•"/>
        <a:defRPr sz="2000" kern="1200" baseline="0">
          <a:solidFill>
            <a:schemeClr val="tx1"/>
          </a:solidFill>
          <a:latin typeface="+mn-lt"/>
          <a:ea typeface="+mn-ea"/>
          <a:cs typeface="+mn-cs"/>
        </a:defRPr>
      </a:lvl2pPr>
      <a:lvl3pPr marL="857228" indent="-171446" algn="l" defTabSz="685783" rtl="0" eaLnBrk="1" latinLnBrk="0" hangingPunct="1">
        <a:lnSpc>
          <a:spcPts val="2500"/>
        </a:lnSpc>
        <a:spcBef>
          <a:spcPts val="750"/>
        </a:spcBef>
        <a:buClr>
          <a:schemeClr val="tx1"/>
        </a:buClr>
        <a:buSzPct val="80000"/>
        <a:buFont typeface="Arial" panose="020B0604020202020204" pitchFamily="34" charset="0"/>
        <a:buChar char="•"/>
        <a:defRPr sz="2000" kern="1200" baseline="0">
          <a:solidFill>
            <a:schemeClr val="tx1"/>
          </a:solidFill>
          <a:latin typeface="+mn-lt"/>
          <a:ea typeface="+mn-ea"/>
          <a:cs typeface="+mn-cs"/>
        </a:defRPr>
      </a:lvl3pPr>
      <a:lvl4pPr marL="1200120" indent="-171446" algn="l" defTabSz="685783" rtl="0" eaLnBrk="1" latinLnBrk="0" hangingPunct="1">
        <a:lnSpc>
          <a:spcPts val="2500"/>
        </a:lnSpc>
        <a:spcBef>
          <a:spcPts val="750"/>
        </a:spcBef>
        <a:buClr>
          <a:schemeClr val="tx1"/>
        </a:buClr>
        <a:buSzPct val="80000"/>
        <a:buFont typeface="Arial" panose="020B0604020202020204" pitchFamily="34" charset="0"/>
        <a:buChar char="•"/>
        <a:defRPr sz="2000" kern="1200" baseline="0">
          <a:solidFill>
            <a:schemeClr val="tx1"/>
          </a:solidFill>
          <a:latin typeface="+mn-lt"/>
          <a:ea typeface="+mn-ea"/>
          <a:cs typeface="+mn-cs"/>
        </a:defRPr>
      </a:lvl4pPr>
      <a:lvl5pPr marL="1543012" indent="-171446" algn="l" defTabSz="685783" rtl="0" eaLnBrk="1" latinLnBrk="0" hangingPunct="1">
        <a:lnSpc>
          <a:spcPts val="2500"/>
        </a:lnSpc>
        <a:spcBef>
          <a:spcPts val="750"/>
        </a:spcBef>
        <a:buClr>
          <a:schemeClr val="tx1"/>
        </a:buClr>
        <a:buSzPct val="80000"/>
        <a:buFont typeface="Arial" panose="020B0604020202020204" pitchFamily="34" charset="0"/>
        <a:buChar char="•"/>
        <a:defRPr sz="2000" kern="1200" baseline="0">
          <a:solidFill>
            <a:schemeClr val="tx1"/>
          </a:solidFill>
          <a:latin typeface="+mn-lt"/>
          <a:ea typeface="+mn-ea"/>
          <a:cs typeface="+mn-cs"/>
        </a:defRPr>
      </a:lvl5pPr>
      <a:lvl6pPr marL="1885903"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mn-lt"/>
          <a:ea typeface="+mn-ea"/>
          <a:cs typeface="+mn-cs"/>
        </a:defRPr>
      </a:lvl6pPr>
      <a:lvl7pPr marL="2228795"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a:solidFill>
            <a:schemeClr val="tx1"/>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270449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www.lisabronner.com/dilutions-cheat-sheet-for-dr-bronners-castile-soap/" TargetMode="Externa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3" Type="http://schemas.openxmlformats.org/officeDocument/2006/relationships/hyperlink" Target="https://www.drbronner.com/about/our-suppliers/projects-and-partnerships/#about-serendipal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youtube.com/watch?v=z2q0O4SlY9g&amp;t=9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FB24E376-10F6-9D4D-92D5-523BEAD1920E}"/>
              </a:ext>
            </a:extLst>
          </p:cNvPr>
          <p:cNvSpPr>
            <a:spLocks noGrp="1"/>
          </p:cNvSpPr>
          <p:nvPr>
            <p:ph type="title"/>
          </p:nvPr>
        </p:nvSpPr>
        <p:spPr/>
        <p:txBody>
          <a:bodyPr/>
          <a:lstStyle/>
          <a:p>
            <a:r>
              <a:rPr lang="en-US" dirty="0"/>
              <a:t>pure-Castile liquid soap</a:t>
            </a:r>
          </a:p>
        </p:txBody>
      </p:sp>
      <p:sp>
        <p:nvSpPr>
          <p:cNvPr id="23" name="Subtitle 22">
            <a:extLst>
              <a:ext uri="{FF2B5EF4-FFF2-40B4-BE49-F238E27FC236}">
                <a16:creationId xmlns:a16="http://schemas.microsoft.com/office/drawing/2014/main" id="{0F9BE979-C350-034C-B058-F7C28AEC6157}"/>
              </a:ext>
            </a:extLst>
          </p:cNvPr>
          <p:cNvSpPr>
            <a:spLocks noGrp="1"/>
          </p:cNvSpPr>
          <p:nvPr>
            <p:ph type="subTitle" idx="11"/>
          </p:nvPr>
        </p:nvSpPr>
        <p:spPr/>
        <p:txBody>
          <a:bodyPr/>
          <a:lstStyle/>
          <a:p>
            <a:r>
              <a:rPr lang="en-US" dirty="0"/>
              <a:t>The original All-One Magic soap—body, hands, laundry, pets, more!</a:t>
            </a:r>
          </a:p>
        </p:txBody>
      </p:sp>
      <p:sp>
        <p:nvSpPr>
          <p:cNvPr id="24" name="Text Placeholder 6">
            <a:extLst>
              <a:ext uri="{FF2B5EF4-FFF2-40B4-BE49-F238E27FC236}">
                <a16:creationId xmlns:a16="http://schemas.microsoft.com/office/drawing/2014/main" id="{BD188D56-B56F-0042-9625-43C76BFDCBB3}"/>
              </a:ext>
            </a:extLst>
          </p:cNvPr>
          <p:cNvSpPr txBox="1">
            <a:spLocks/>
          </p:cNvSpPr>
          <p:nvPr/>
        </p:nvSpPr>
        <p:spPr>
          <a:xfrm>
            <a:off x="0" y="5442477"/>
            <a:ext cx="12192000" cy="557822"/>
          </a:xfrm>
          <a:prstGeom prst="rect">
            <a:avLst/>
          </a:prstGeom>
        </p:spPr>
        <p:txBody>
          <a:bodyPr vert="horz" lIns="91440" tIns="45720" rIns="91440" bIns="45720" rtlCol="0" anchor="ctr">
            <a:noAutofit/>
          </a:bodyPr>
          <a:lstStyle>
            <a:lvl1pPr marL="0" indent="0" algn="ctr" defTabSz="685783" rtl="0" eaLnBrk="1" latinLnBrk="0" hangingPunct="1">
              <a:lnSpc>
                <a:spcPts val="2900"/>
              </a:lnSpc>
              <a:spcBef>
                <a:spcPts val="750"/>
              </a:spcBef>
              <a:buClr>
                <a:schemeClr val="tx1"/>
              </a:buClr>
              <a:buSzPct val="80000"/>
              <a:buFont typeface="Arial" panose="020B0604020202020204" pitchFamily="34" charset="0"/>
              <a:buNone/>
              <a:defRPr sz="2400" kern="1200" baseline="0">
                <a:solidFill>
                  <a:schemeClr val="tx1"/>
                </a:solidFill>
                <a:latin typeface="+mn-lt"/>
                <a:ea typeface="+mn-ea"/>
                <a:cs typeface="+mn-cs"/>
              </a:defRPr>
            </a:lvl1pPr>
            <a:lvl2pPr marL="342892" indent="0" algn="ctr" defTabSz="685783" rtl="0" eaLnBrk="1" latinLnBrk="0" hangingPunct="1">
              <a:lnSpc>
                <a:spcPct val="90000"/>
              </a:lnSpc>
              <a:spcBef>
                <a:spcPts val="375"/>
              </a:spcBef>
              <a:buClr>
                <a:schemeClr val="tx1"/>
              </a:buClr>
              <a:buSzPct val="80000"/>
              <a:buFont typeface="Arial" panose="020B0604020202020204" pitchFamily="34" charset="0"/>
              <a:buNone/>
              <a:defRPr sz="1500" kern="1200" baseline="0">
                <a:solidFill>
                  <a:schemeClr val="tx1"/>
                </a:solidFill>
                <a:latin typeface="+mn-lt"/>
                <a:ea typeface="+mn-ea"/>
                <a:cs typeface="+mn-cs"/>
              </a:defRPr>
            </a:lvl2pPr>
            <a:lvl3pPr marL="685783" indent="0" algn="ctr" defTabSz="685783" rtl="0" eaLnBrk="1" latinLnBrk="0" hangingPunct="1">
              <a:lnSpc>
                <a:spcPct val="90000"/>
              </a:lnSpc>
              <a:spcBef>
                <a:spcPts val="375"/>
              </a:spcBef>
              <a:buClr>
                <a:schemeClr val="tx1"/>
              </a:buClr>
              <a:buSzPct val="80000"/>
              <a:buFont typeface="Arial" panose="020B0604020202020204" pitchFamily="34" charset="0"/>
              <a:buNone/>
              <a:defRPr sz="1350" kern="1200" baseline="0">
                <a:solidFill>
                  <a:schemeClr val="tx1"/>
                </a:solidFill>
                <a:latin typeface="+mn-lt"/>
                <a:ea typeface="+mn-ea"/>
                <a:cs typeface="+mn-cs"/>
              </a:defRPr>
            </a:lvl3pPr>
            <a:lvl4pPr marL="1028675" indent="0" algn="ctr" defTabSz="685783" rtl="0" eaLnBrk="1" latinLnBrk="0" hangingPunct="1">
              <a:lnSpc>
                <a:spcPct val="90000"/>
              </a:lnSpc>
              <a:spcBef>
                <a:spcPts val="375"/>
              </a:spcBef>
              <a:buClr>
                <a:schemeClr val="tx1"/>
              </a:buClr>
              <a:buSzPct val="80000"/>
              <a:buFont typeface="Arial" panose="020B0604020202020204" pitchFamily="34" charset="0"/>
              <a:buNone/>
              <a:defRPr sz="1200" kern="1200" baseline="0">
                <a:solidFill>
                  <a:schemeClr val="tx1"/>
                </a:solidFill>
                <a:latin typeface="+mn-lt"/>
                <a:ea typeface="+mn-ea"/>
                <a:cs typeface="+mn-cs"/>
              </a:defRPr>
            </a:lvl4pPr>
            <a:lvl5pPr marL="1371566" indent="0" algn="ctr" defTabSz="685783" rtl="0" eaLnBrk="1" latinLnBrk="0" hangingPunct="1">
              <a:lnSpc>
                <a:spcPct val="90000"/>
              </a:lnSpc>
              <a:spcBef>
                <a:spcPts val="375"/>
              </a:spcBef>
              <a:buClr>
                <a:schemeClr val="tx1"/>
              </a:buClr>
              <a:buSzPct val="80000"/>
              <a:buFont typeface="Arial" panose="020B0604020202020204" pitchFamily="34" charset="0"/>
              <a:buNone/>
              <a:defRPr sz="1200" kern="1200" baseline="0">
                <a:solidFill>
                  <a:schemeClr val="tx1"/>
                </a:solidFill>
                <a:latin typeface="+mn-lt"/>
                <a:ea typeface="+mn-ea"/>
                <a:cs typeface="+mn-cs"/>
              </a:defRPr>
            </a:lvl5pPr>
            <a:lvl6pPr marL="1714457" indent="0" algn="ctr" defTabSz="685783" rtl="0" eaLnBrk="1" latinLnBrk="0" hangingPunct="1">
              <a:lnSpc>
                <a:spcPct val="90000"/>
              </a:lnSpc>
              <a:spcBef>
                <a:spcPts val="375"/>
              </a:spcBef>
              <a:buClr>
                <a:schemeClr val="tx1"/>
              </a:buClr>
              <a:buSzPct val="80000"/>
              <a:buFont typeface="Arial" panose="020B0604020202020204" pitchFamily="34" charset="0"/>
              <a:buNone/>
              <a:defRPr sz="1200" kern="1200" baseline="0">
                <a:solidFill>
                  <a:schemeClr val="tx1"/>
                </a:solidFill>
                <a:latin typeface="+mn-lt"/>
                <a:ea typeface="+mn-ea"/>
                <a:cs typeface="+mn-cs"/>
              </a:defRPr>
            </a:lvl6pPr>
            <a:lvl7pPr marL="2057348" indent="0" algn="ctr" defTabSz="685783" rtl="0" eaLnBrk="1" latinLnBrk="0" hangingPunct="1">
              <a:lnSpc>
                <a:spcPct val="90000"/>
              </a:lnSpc>
              <a:spcBef>
                <a:spcPts val="375"/>
              </a:spcBef>
              <a:buClr>
                <a:schemeClr val="tx1"/>
              </a:buClr>
              <a:buSzPct val="80000"/>
              <a:buFont typeface="Arial" panose="020B0604020202020204" pitchFamily="34" charset="0"/>
              <a:buNone/>
              <a:defRPr sz="1200" kern="1200">
                <a:solidFill>
                  <a:schemeClr val="tx1"/>
                </a:solidFill>
                <a:latin typeface="+mn-lt"/>
                <a:ea typeface="+mn-ea"/>
                <a:cs typeface="+mn-cs"/>
              </a:defRPr>
            </a:lvl7pPr>
            <a:lvl8pPr marL="2400240" indent="0" algn="ctr" defTabSz="685783" rtl="0" eaLnBrk="1" latinLnBrk="0" hangingPunct="1">
              <a:lnSpc>
                <a:spcPct val="90000"/>
              </a:lnSpc>
              <a:spcBef>
                <a:spcPts val="375"/>
              </a:spcBef>
              <a:buClr>
                <a:schemeClr val="tx1"/>
              </a:buClr>
              <a:buSzPct val="80000"/>
              <a:buFont typeface="Arial" panose="020B0604020202020204" pitchFamily="34" charset="0"/>
              <a:buNone/>
              <a:defRPr sz="1200" kern="1200">
                <a:solidFill>
                  <a:schemeClr val="tx1"/>
                </a:solidFill>
                <a:latin typeface="+mn-lt"/>
                <a:ea typeface="+mn-ea"/>
                <a:cs typeface="+mn-cs"/>
              </a:defRPr>
            </a:lvl8pPr>
            <a:lvl9pPr marL="2743132" indent="0" algn="ctr" defTabSz="68578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ts val="1800"/>
              </a:lnSpc>
              <a:spcBef>
                <a:spcPts val="0"/>
              </a:spcBef>
            </a:pPr>
            <a:r>
              <a:rPr lang="en-US" sz="1400" b="1" spc="100" dirty="0">
                <a:latin typeface="Trade Gothic LT Std Cn"/>
                <a:cs typeface="Trade Gothic LT Std Cn"/>
              </a:rPr>
              <a:t>SCENTS: </a:t>
            </a:r>
            <a:r>
              <a:rPr lang="en-US" sz="1400" dirty="0"/>
              <a:t>Eucalyptus, Rose, Tea Tree, Citrus, Almond, Peppermint, Baby Unscented &amp; Lavender</a:t>
            </a:r>
            <a:br>
              <a:rPr lang="en-US" sz="1400" dirty="0"/>
            </a:br>
            <a:r>
              <a:rPr lang="en-US" sz="1400" b="1" spc="100" dirty="0">
                <a:latin typeface="Trade Gothic LT Std Cn"/>
                <a:cs typeface="Trade Gothic LT Std Cn"/>
              </a:rPr>
              <a:t>SIZES: </a:t>
            </a:r>
            <a:r>
              <a:rPr lang="en-US" sz="1400" dirty="0"/>
              <a:t>2 oz., 4 oz. (except Citrus &amp; Rose), 8 oz., 16 oz., 32 oz., ½ gal. (Peppermint only) &amp; 1 gal.</a:t>
            </a:r>
          </a:p>
        </p:txBody>
      </p:sp>
      <p:pic>
        <p:nvPicPr>
          <p:cNvPr id="25" name="Picture 24">
            <a:extLst>
              <a:ext uri="{FF2B5EF4-FFF2-40B4-BE49-F238E27FC236}">
                <a16:creationId xmlns:a16="http://schemas.microsoft.com/office/drawing/2014/main" id="{744D3F37-D5E3-9344-8FC4-2AD3C725B2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1358" y="1172014"/>
            <a:ext cx="10469285" cy="4282890"/>
          </a:xfrm>
          <a:prstGeom prst="rect">
            <a:avLst/>
          </a:prstGeom>
        </p:spPr>
      </p:pic>
      <p:pic>
        <p:nvPicPr>
          <p:cNvPr id="26" name="Picture 25">
            <a:extLst>
              <a:ext uri="{FF2B5EF4-FFF2-40B4-BE49-F238E27FC236}">
                <a16:creationId xmlns:a16="http://schemas.microsoft.com/office/drawing/2014/main" id="{D5C0F019-C322-1945-9BBA-F581699B7E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4400" y="6044043"/>
            <a:ext cx="2743200" cy="456946"/>
          </a:xfrm>
          <a:prstGeom prst="rect">
            <a:avLst/>
          </a:prstGeom>
        </p:spPr>
      </p:pic>
    </p:spTree>
    <p:extLst>
      <p:ext uri="{BB962C8B-B14F-4D97-AF65-F5344CB8AC3E}">
        <p14:creationId xmlns:p14="http://schemas.microsoft.com/office/powerpoint/2010/main" val="4137331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FB24E376-10F6-9D4D-92D5-523BEAD1920E}"/>
              </a:ext>
            </a:extLst>
          </p:cNvPr>
          <p:cNvSpPr>
            <a:spLocks noGrp="1"/>
          </p:cNvSpPr>
          <p:nvPr>
            <p:ph type="title"/>
          </p:nvPr>
        </p:nvSpPr>
        <p:spPr/>
        <p:txBody>
          <a:bodyPr/>
          <a:lstStyle/>
          <a:p>
            <a:r>
              <a:rPr lang="en-US" dirty="0">
                <a:solidFill>
                  <a:srgbClr val="00358E"/>
                </a:solidFill>
              </a:rPr>
              <a:t>castile soap FAQs</a:t>
            </a:r>
          </a:p>
        </p:txBody>
      </p:sp>
      <p:sp>
        <p:nvSpPr>
          <p:cNvPr id="8" name="Content Placeholder 4">
            <a:extLst>
              <a:ext uri="{FF2B5EF4-FFF2-40B4-BE49-F238E27FC236}">
                <a16:creationId xmlns:a16="http://schemas.microsoft.com/office/drawing/2014/main" id="{E36A384E-AE19-8B4C-AD45-2F275FBAD0F7}"/>
              </a:ext>
            </a:extLst>
          </p:cNvPr>
          <p:cNvSpPr txBox="1">
            <a:spLocks/>
          </p:cNvSpPr>
          <p:nvPr/>
        </p:nvSpPr>
        <p:spPr>
          <a:xfrm>
            <a:off x="395421" y="1002890"/>
            <a:ext cx="5694483" cy="4940710"/>
          </a:xfrm>
          <a:prstGeom prst="rect">
            <a:avLst/>
          </a:prstGeom>
        </p:spPr>
        <p:txBody>
          <a:bodyPr vert="horz" lIns="91440" tIns="45720" rIns="91440" bIns="45720" rtlCol="0">
            <a:noAutofit/>
          </a:bodyPr>
          <a:lstStyle>
            <a:lvl1pPr marL="171446" indent="-171446" algn="l" defTabSz="685783" rtl="0" eaLnBrk="1" latinLnBrk="0" hangingPunct="1">
              <a:lnSpc>
                <a:spcPct val="90000"/>
              </a:lnSpc>
              <a:spcBef>
                <a:spcPts val="750"/>
              </a:spcBef>
              <a:buClr>
                <a:schemeClr val="tx1"/>
              </a:buClr>
              <a:buSzPct val="80000"/>
              <a:buFont typeface="Arial" panose="020B0604020202020204" pitchFamily="34" charset="0"/>
              <a:buNone/>
              <a:defRPr sz="1600" kern="1200" baseline="0">
                <a:solidFill>
                  <a:srgbClr val="00358E"/>
                </a:solidFill>
                <a:latin typeface="BentonSansCond Book" panose="02000406020000020004" pitchFamily="50" charset="0"/>
                <a:ea typeface="+mn-ea"/>
                <a:cs typeface="+mn-cs"/>
              </a:defRPr>
            </a:lvl1pPr>
            <a:lvl2pPr marL="514337"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mn-lt"/>
                <a:ea typeface="+mn-ea"/>
                <a:cs typeface="+mn-cs"/>
              </a:defRPr>
            </a:lvl2pPr>
            <a:lvl3pPr marL="857228"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mn-lt"/>
                <a:ea typeface="+mn-ea"/>
                <a:cs typeface="+mn-cs"/>
              </a:defRPr>
            </a:lvl3pPr>
            <a:lvl4pPr marL="1200120"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mn-lt"/>
                <a:ea typeface="+mn-ea"/>
                <a:cs typeface="+mn-cs"/>
              </a:defRPr>
            </a:lvl4pPr>
            <a:lvl5pPr marL="1543012"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mn-lt"/>
                <a:ea typeface="+mn-ea"/>
                <a:cs typeface="+mn-cs"/>
              </a:defRPr>
            </a:lvl5pPr>
            <a:lvl6pPr marL="1885903"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mn-lt"/>
                <a:ea typeface="+mn-ea"/>
                <a:cs typeface="+mn-cs"/>
              </a:defRPr>
            </a:lvl6pPr>
            <a:lvl7pPr marL="2228795"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a:solidFill>
                  <a:schemeClr val="tx1"/>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9pPr>
          </a:lstStyle>
          <a:p>
            <a:pPr marL="0" indent="0">
              <a:lnSpc>
                <a:spcPts val="1700"/>
              </a:lnSpc>
              <a:spcBef>
                <a:spcPts val="500"/>
              </a:spcBef>
            </a:pPr>
            <a:r>
              <a:rPr lang="en-US" sz="1300" dirty="0">
                <a:latin typeface="BentonSansCond Medium" charset="0"/>
                <a:ea typeface="BentonSansCond Medium" charset="0"/>
                <a:cs typeface="BentonSansCond Medium" charset="0"/>
              </a:rPr>
              <a:t>What are the “18-in-1” uses? Where can I find recipes and dilutions for your soaps?</a:t>
            </a:r>
          </a:p>
          <a:p>
            <a:pPr marL="0" indent="0">
              <a:lnSpc>
                <a:spcPts val="1700"/>
              </a:lnSpc>
              <a:spcBef>
                <a:spcPts val="300"/>
              </a:spcBef>
            </a:pPr>
            <a:r>
              <a:rPr lang="en-US" sz="1300" dirty="0">
                <a:latin typeface="BentonSansCond Book" charset="0"/>
                <a:ea typeface="BentonSansCond Book" charset="0"/>
                <a:cs typeface="BentonSansCond Book" charset="0"/>
              </a:rPr>
              <a:t>You can use Dr. Bronner’s soaps for washing your face, body, hands and hair, for bathing, shaving, brushing your teeth, rinsing fruit, aromatherapy, washing dishes by hand, doing laundry, mopping floors, all-purpose cleaning, washing windows, scrubbing toilets, washing dogs, controlling dust mites, and killing ants and aphids. Now, that’s eighteen uses right there, but customers have told us over time about many more uses they have found for our soaps.  For recipes and dilutions, visit Lisa Bronner’s blog, </a:t>
            </a:r>
            <a:r>
              <a:rPr lang="en-US" sz="1300" dirty="0">
                <a:solidFill>
                  <a:schemeClr val="tx1"/>
                </a:solidFill>
                <a:latin typeface="BentonSansCond Book" charset="0"/>
                <a:ea typeface="BentonSansCond Book" charset="0"/>
                <a:cs typeface="BentonSansCond Book" charset="0"/>
                <a:hlinkClick r:id="rId2">
                  <a:extLst>
                    <a:ext uri="{A12FA001-AC4F-418D-AE19-62706E023703}">
                      <ahyp:hlinkClr xmlns:ahyp="http://schemas.microsoft.com/office/drawing/2018/hyperlinkcolor" val="tx"/>
                    </a:ext>
                  </a:extLst>
                </a:hlinkClick>
              </a:rPr>
              <a:t>Going Green with Lisa Bronner</a:t>
            </a:r>
            <a:r>
              <a:rPr lang="en-US" sz="1300" dirty="0">
                <a:solidFill>
                  <a:schemeClr val="tx1"/>
                </a:solidFill>
                <a:latin typeface="BentonSansCond Book" charset="0"/>
                <a:ea typeface="BentonSansCond Book" charset="0"/>
                <a:cs typeface="BentonSansCond Book" charset="0"/>
              </a:rPr>
              <a:t>.</a:t>
            </a:r>
          </a:p>
          <a:p>
            <a:pPr marL="0" indent="0">
              <a:lnSpc>
                <a:spcPts val="1700"/>
              </a:lnSpc>
              <a:spcBef>
                <a:spcPts val="1200"/>
              </a:spcBef>
            </a:pPr>
            <a:r>
              <a:rPr lang="en-US" sz="1300" dirty="0">
                <a:latin typeface="BentonSansCond Medium" charset="0"/>
                <a:ea typeface="BentonSansCond Medium" charset="0"/>
                <a:cs typeface="BentonSansCond Medium" charset="0"/>
              </a:rPr>
              <a:t>What does “Castile” mean? Is your bar soap also a castile soap like the liquid? What is the difference between your bar and liquid soaps?</a:t>
            </a:r>
          </a:p>
          <a:p>
            <a:pPr marL="0" indent="0">
              <a:lnSpc>
                <a:spcPts val="1700"/>
              </a:lnSpc>
              <a:spcBef>
                <a:spcPts val="300"/>
              </a:spcBef>
            </a:pPr>
            <a:r>
              <a:rPr lang="en-US" sz="1300" dirty="0">
                <a:latin typeface="BentonSansCond Book" charset="0"/>
                <a:ea typeface="BentonSansCond Book" charset="0"/>
                <a:cs typeface="BentonSansCond Book" charset="0"/>
              </a:rPr>
              <a:t>Castile Soap has two widely accepted definitions. The first is a soap that is made purely with olive oil. The second, which is accepted just as widely, is a soap that’s made with no animal fats, only vegetable oils. Dr. Bronner’s defines “pure-castile” as soap made from pure plant oils without synthetic. Unfortunately, many synthetic detergent blends are deceptively labeled as “Liquid Soap” despite the fact that they contain absolutely no real soap whatsoever.  Dr. Bronner’s Castile Liquid and Bar Soaps are both pure-castile, as they are all vegetable oil-based. The difference between the liquid and bar soaps is that the liquid soaps use potassium hydroxide to saponify the vegetable oils, while the bar soaps use sodium hydroxide instead.</a:t>
            </a:r>
          </a:p>
        </p:txBody>
      </p:sp>
      <p:sp>
        <p:nvSpPr>
          <p:cNvPr id="9" name="Text Placeholder 1">
            <a:extLst>
              <a:ext uri="{FF2B5EF4-FFF2-40B4-BE49-F238E27FC236}">
                <a16:creationId xmlns:a16="http://schemas.microsoft.com/office/drawing/2014/main" id="{2E673FA5-14FB-E641-960D-4C2CD7C0564C}"/>
              </a:ext>
            </a:extLst>
          </p:cNvPr>
          <p:cNvSpPr txBox="1">
            <a:spLocks/>
          </p:cNvSpPr>
          <p:nvPr/>
        </p:nvSpPr>
        <p:spPr>
          <a:xfrm>
            <a:off x="6352311" y="1002890"/>
            <a:ext cx="5396773" cy="3569109"/>
          </a:xfrm>
          <a:prstGeom prst="rect">
            <a:avLst/>
          </a:prstGeom>
        </p:spPr>
        <p:txBody>
          <a:bodyPr vert="horz" lIns="91440" tIns="45720" rIns="91440" bIns="45720" rtlCol="0">
            <a:noAutofit/>
          </a:bodyPr>
          <a:lstStyle>
            <a:lvl1pPr marL="171446" indent="-171446" algn="l" defTabSz="685783" rtl="0" eaLnBrk="1" latinLnBrk="0" hangingPunct="1">
              <a:lnSpc>
                <a:spcPct val="90000"/>
              </a:lnSpc>
              <a:spcBef>
                <a:spcPts val="750"/>
              </a:spcBef>
              <a:buClr>
                <a:schemeClr val="tx1"/>
              </a:buClr>
              <a:buSzPct val="80000"/>
              <a:buFont typeface="Arial" panose="020B0604020202020204" pitchFamily="34" charset="0"/>
              <a:buNone/>
              <a:defRPr sz="1600" kern="1200" baseline="0">
                <a:solidFill>
                  <a:srgbClr val="00358E"/>
                </a:solidFill>
                <a:latin typeface="BentonSansCond Book" panose="02000406020000020004" pitchFamily="50" charset="0"/>
                <a:ea typeface="+mn-ea"/>
                <a:cs typeface="+mn-cs"/>
              </a:defRPr>
            </a:lvl1pPr>
            <a:lvl2pPr marL="514337"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mn-lt"/>
                <a:ea typeface="+mn-ea"/>
                <a:cs typeface="+mn-cs"/>
              </a:defRPr>
            </a:lvl2pPr>
            <a:lvl3pPr marL="857228"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mn-lt"/>
                <a:ea typeface="+mn-ea"/>
                <a:cs typeface="+mn-cs"/>
              </a:defRPr>
            </a:lvl3pPr>
            <a:lvl4pPr marL="1200120"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mn-lt"/>
                <a:ea typeface="+mn-ea"/>
                <a:cs typeface="+mn-cs"/>
              </a:defRPr>
            </a:lvl4pPr>
            <a:lvl5pPr marL="1543012"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mn-lt"/>
                <a:ea typeface="+mn-ea"/>
                <a:cs typeface="+mn-cs"/>
              </a:defRPr>
            </a:lvl5pPr>
            <a:lvl6pPr marL="1885903"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mn-lt"/>
                <a:ea typeface="+mn-ea"/>
                <a:cs typeface="+mn-cs"/>
              </a:defRPr>
            </a:lvl6pPr>
            <a:lvl7pPr marL="2228795"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a:solidFill>
                  <a:schemeClr val="tx1"/>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9pPr>
          </a:lstStyle>
          <a:p>
            <a:pPr marL="0" indent="0">
              <a:lnSpc>
                <a:spcPts val="1700"/>
              </a:lnSpc>
              <a:spcBef>
                <a:spcPts val="500"/>
              </a:spcBef>
            </a:pPr>
            <a:r>
              <a:rPr lang="en-US" sz="1300" dirty="0">
                <a:latin typeface="BentonSansCond Medium"/>
                <a:cs typeface="BentonSansCond Medium"/>
              </a:rPr>
              <a:t>Which of your products are vegan? Do you test your products on animals?</a:t>
            </a:r>
          </a:p>
          <a:p>
            <a:pPr marL="0" indent="0">
              <a:lnSpc>
                <a:spcPts val="1700"/>
              </a:lnSpc>
              <a:spcBef>
                <a:spcPts val="300"/>
              </a:spcBef>
            </a:pPr>
            <a:r>
              <a:rPr lang="en-US" sz="1300" dirty="0">
                <a:latin typeface="BentonSansCond Book" charset="0"/>
                <a:ea typeface="BentonSansCond Book" charset="0"/>
                <a:cs typeface="BentonSansCond Book" charset="0"/>
              </a:rPr>
              <a:t>All of Dr. Bronner’s products sold in the U.S. and Canada are Certified Vegan, except for our Organic Lip Balms and Organic Body Balms, which contain organic beeswax. All of our products carry the “Leaping Bunny” seal, which indicates that they are cruelty-free and that there is no animal testing done with them.  Although our product lines are otherwise vegan, we do use certified organic beeswax in our lip and body balms. We have not yet been able to find a certified organic plant-based wax, and Sue </a:t>
            </a:r>
            <a:r>
              <a:rPr lang="en-US" sz="1300" dirty="0" err="1">
                <a:latin typeface="BentonSansCond Book" charset="0"/>
                <a:ea typeface="BentonSansCond Book" charset="0"/>
                <a:cs typeface="BentonSansCond Book" charset="0"/>
              </a:rPr>
              <a:t>Kastensen</a:t>
            </a:r>
            <a:r>
              <a:rPr lang="en-US" sz="1300" dirty="0">
                <a:latin typeface="BentonSansCond Book" charset="0"/>
                <a:ea typeface="BentonSansCond Book" charset="0"/>
                <a:cs typeface="BentonSansCond Book" charset="0"/>
              </a:rPr>
              <a:t>, the creator of our balms, insisted that she had not found a plant-based alternative that could substitute for the amazing qualities of natural beeswax. Based on her experience, and her extensive training and mentoring under the Native American herbalist </a:t>
            </a:r>
            <a:r>
              <a:rPr lang="en-US" sz="1300" dirty="0" err="1">
                <a:latin typeface="BentonSansCond Book" charset="0"/>
                <a:ea typeface="BentonSansCond Book" charset="0"/>
                <a:cs typeface="BentonSansCond Book" charset="0"/>
              </a:rPr>
              <a:t>Keewaydinoquay</a:t>
            </a:r>
            <a:r>
              <a:rPr lang="en-US" sz="1300" dirty="0">
                <a:latin typeface="BentonSansCond Book" charset="0"/>
                <a:ea typeface="BentonSansCond Book" charset="0"/>
                <a:cs typeface="BentonSansCond Book" charset="0"/>
              </a:rPr>
              <a:t>, Sue formulated her original lip balms with just avocado oil and beeswax, because beeswax has natural antibacterial and sunblock qualities and provides a superior barrier to keep moisture in. We buy our certified organic beeswax from Zambia, where we have confirmed that the queen bees are not killed each year, a practice sometimes employed in conventional beekeeping to maximize yields.</a:t>
            </a:r>
          </a:p>
        </p:txBody>
      </p:sp>
      <p:grpSp>
        <p:nvGrpSpPr>
          <p:cNvPr id="2" name="Group 1">
            <a:extLst>
              <a:ext uri="{FF2B5EF4-FFF2-40B4-BE49-F238E27FC236}">
                <a16:creationId xmlns:a16="http://schemas.microsoft.com/office/drawing/2014/main" id="{C42D10C5-D4C5-E240-84D2-C532A4E9C582}"/>
              </a:ext>
            </a:extLst>
          </p:cNvPr>
          <p:cNvGrpSpPr/>
          <p:nvPr/>
        </p:nvGrpSpPr>
        <p:grpSpPr>
          <a:xfrm>
            <a:off x="6364737" y="4594142"/>
            <a:ext cx="5384347" cy="1296610"/>
            <a:chOff x="6364737" y="4664130"/>
            <a:chExt cx="5093711" cy="1226622"/>
          </a:xfrm>
        </p:grpSpPr>
        <p:pic>
          <p:nvPicPr>
            <p:cNvPr id="10" name="Picture 9">
              <a:extLst>
                <a:ext uri="{FF2B5EF4-FFF2-40B4-BE49-F238E27FC236}">
                  <a16:creationId xmlns:a16="http://schemas.microsoft.com/office/drawing/2014/main" id="{9932D6C8-AC44-2547-A7DD-B903C477F8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64737" y="4664130"/>
              <a:ext cx="2998409" cy="1226622"/>
            </a:xfrm>
            <a:prstGeom prst="rect">
              <a:avLst/>
            </a:prstGeom>
          </p:spPr>
        </p:pic>
        <p:pic>
          <p:nvPicPr>
            <p:cNvPr id="3" name="Picture 2">
              <a:extLst>
                <a:ext uri="{FF2B5EF4-FFF2-40B4-BE49-F238E27FC236}">
                  <a16:creationId xmlns:a16="http://schemas.microsoft.com/office/drawing/2014/main" id="{94728220-9B60-3942-B627-5011797718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39976" y="5198789"/>
              <a:ext cx="2118472" cy="621565"/>
            </a:xfrm>
            <a:prstGeom prst="rect">
              <a:avLst/>
            </a:prstGeom>
          </p:spPr>
        </p:pic>
      </p:grpSp>
    </p:spTree>
    <p:extLst>
      <p:ext uri="{BB962C8B-B14F-4D97-AF65-F5344CB8AC3E}">
        <p14:creationId xmlns:p14="http://schemas.microsoft.com/office/powerpoint/2010/main" val="3218506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FB24E376-10F6-9D4D-92D5-523BEAD1920E}"/>
              </a:ext>
            </a:extLst>
          </p:cNvPr>
          <p:cNvSpPr>
            <a:spLocks noGrp="1"/>
          </p:cNvSpPr>
          <p:nvPr>
            <p:ph type="title"/>
          </p:nvPr>
        </p:nvSpPr>
        <p:spPr/>
        <p:txBody>
          <a:bodyPr/>
          <a:lstStyle/>
          <a:p>
            <a:r>
              <a:rPr lang="en-US" dirty="0">
                <a:solidFill>
                  <a:srgbClr val="00358E"/>
                </a:solidFill>
              </a:rPr>
              <a:t>castile soap FAQs</a:t>
            </a:r>
          </a:p>
        </p:txBody>
      </p:sp>
      <p:sp>
        <p:nvSpPr>
          <p:cNvPr id="7" name="Content Placeholder 4">
            <a:extLst>
              <a:ext uri="{FF2B5EF4-FFF2-40B4-BE49-F238E27FC236}">
                <a16:creationId xmlns:a16="http://schemas.microsoft.com/office/drawing/2014/main" id="{CD7956A6-8331-F543-A479-DFCAA428C461}"/>
              </a:ext>
            </a:extLst>
          </p:cNvPr>
          <p:cNvSpPr txBox="1">
            <a:spLocks/>
          </p:cNvSpPr>
          <p:nvPr/>
        </p:nvSpPr>
        <p:spPr>
          <a:xfrm>
            <a:off x="431478" y="859315"/>
            <a:ext cx="5253226" cy="5943600"/>
          </a:xfrm>
          <a:prstGeom prst="rect">
            <a:avLst/>
          </a:prstGeom>
        </p:spPr>
        <p:txBody>
          <a:bodyPr vert="horz" lIns="91440" tIns="45720" rIns="91440" bIns="45720" rtlCol="0">
            <a:noAutofit/>
          </a:bodyPr>
          <a:lstStyle>
            <a:lvl1pPr marL="171446" indent="-171446" algn="l" defTabSz="685783" rtl="0" eaLnBrk="1" latinLnBrk="0" hangingPunct="1">
              <a:lnSpc>
                <a:spcPct val="90000"/>
              </a:lnSpc>
              <a:spcBef>
                <a:spcPts val="750"/>
              </a:spcBef>
              <a:buClr>
                <a:schemeClr val="tx1"/>
              </a:buClr>
              <a:buSzPct val="80000"/>
              <a:buFont typeface="Arial" panose="020B0604020202020204" pitchFamily="34" charset="0"/>
              <a:buNone/>
              <a:defRPr sz="1600" kern="1200" baseline="0">
                <a:solidFill>
                  <a:srgbClr val="00358E"/>
                </a:solidFill>
                <a:latin typeface="BentonSansCond Book" panose="02000406020000020004" pitchFamily="50" charset="0"/>
                <a:ea typeface="+mn-ea"/>
                <a:cs typeface="+mn-cs"/>
              </a:defRPr>
            </a:lvl1pPr>
            <a:lvl2pPr marL="514337"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mn-lt"/>
                <a:ea typeface="+mn-ea"/>
                <a:cs typeface="+mn-cs"/>
              </a:defRPr>
            </a:lvl2pPr>
            <a:lvl3pPr marL="857228"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mn-lt"/>
                <a:ea typeface="+mn-ea"/>
                <a:cs typeface="+mn-cs"/>
              </a:defRPr>
            </a:lvl3pPr>
            <a:lvl4pPr marL="1200120"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mn-lt"/>
                <a:ea typeface="+mn-ea"/>
                <a:cs typeface="+mn-cs"/>
              </a:defRPr>
            </a:lvl4pPr>
            <a:lvl5pPr marL="1543012"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mn-lt"/>
                <a:ea typeface="+mn-ea"/>
                <a:cs typeface="+mn-cs"/>
              </a:defRPr>
            </a:lvl5pPr>
            <a:lvl6pPr marL="1885903"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mn-lt"/>
                <a:ea typeface="+mn-ea"/>
                <a:cs typeface="+mn-cs"/>
              </a:defRPr>
            </a:lvl6pPr>
            <a:lvl7pPr marL="2228795"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a:solidFill>
                  <a:schemeClr val="tx1"/>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9pPr>
          </a:lstStyle>
          <a:p>
            <a:pPr marL="0" indent="0">
              <a:lnSpc>
                <a:spcPts val="1700"/>
              </a:lnSpc>
              <a:spcBef>
                <a:spcPts val="500"/>
              </a:spcBef>
            </a:pPr>
            <a:r>
              <a:rPr lang="en-US" sz="1300" dirty="0">
                <a:solidFill>
                  <a:schemeClr val="tx1"/>
                </a:solidFill>
                <a:latin typeface="BentonSansCond Medium"/>
                <a:cs typeface="BentonSansCond Medium"/>
              </a:rPr>
              <a:t>Are your tropical oils, including palm and palm kernel oils, produced sustainably?</a:t>
            </a:r>
          </a:p>
          <a:p>
            <a:pPr marL="0" indent="0">
              <a:lnSpc>
                <a:spcPts val="1700"/>
              </a:lnSpc>
              <a:spcBef>
                <a:spcPts val="300"/>
              </a:spcBef>
            </a:pPr>
            <a:r>
              <a:rPr lang="en-US" sz="1300" dirty="0">
                <a:solidFill>
                  <a:schemeClr val="tx1"/>
                </a:solidFill>
                <a:latin typeface="BentonSansCond Book" charset="0"/>
                <a:ea typeface="BentonSansCond Book" charset="0"/>
                <a:cs typeface="BentonSansCond Book" charset="0"/>
              </a:rPr>
              <a:t>It is devastating to see the degree to which irresponsible palm harvesting is destroying natural habitats. While our Bar Soaps do contain palm oil, we have gone to great lengths to ensure that our fair trade and organic palm oil is sustainably harvested in a way that does not damage the environment. All our palm oil comes from smallholder farms in Ghana, where oil palms have been grown for centuries, and where no new deforestation is occurring. We are constantly striving to improve sustainability, and we support growers with organic methods for improving palm fruit yields—thus getting more oil out of the same amount of land. In short, we believe that it’s not simply what you grow, but how you grow it. You can read more about our palm oil project in Ghana on our </a:t>
            </a:r>
            <a:r>
              <a:rPr lang="en-US" sz="1300" dirty="0">
                <a:solidFill>
                  <a:schemeClr val="tx1"/>
                </a:solidFill>
                <a:latin typeface="BentonSansCond Book" charset="0"/>
                <a:ea typeface="BentonSansCond Book" charset="0"/>
                <a:cs typeface="BentonSansCond Book" charset="0"/>
                <a:hlinkClick r:id="rId3">
                  <a:extLst>
                    <a:ext uri="{A12FA001-AC4F-418D-AE19-62706E023703}">
                      <ahyp:hlinkClr xmlns:ahyp="http://schemas.microsoft.com/office/drawing/2018/hyperlinkcolor" val="tx"/>
                    </a:ext>
                  </a:extLst>
                </a:hlinkClick>
              </a:rPr>
              <a:t>website</a:t>
            </a:r>
            <a:r>
              <a:rPr lang="en-US" sz="1300" dirty="0">
                <a:solidFill>
                  <a:schemeClr val="tx1"/>
                </a:solidFill>
                <a:latin typeface="BentonSansCond Book" charset="0"/>
                <a:ea typeface="BentonSansCond Book" charset="0"/>
                <a:cs typeface="BentonSansCond Book" charset="0"/>
              </a:rPr>
              <a:t>. We also have a </a:t>
            </a:r>
            <a:r>
              <a:rPr lang="en-US" sz="1300" dirty="0">
                <a:solidFill>
                  <a:schemeClr val="tx1"/>
                </a:solidFill>
                <a:latin typeface="BentonSansCond Book" charset="0"/>
                <a:ea typeface="BentonSansCond Book" charset="0"/>
                <a:cs typeface="BentonSansCond Book" charset="0"/>
                <a:hlinkClick r:id="rId4">
                  <a:extLst>
                    <a:ext uri="{A12FA001-AC4F-418D-AE19-62706E023703}">
                      <ahyp:hlinkClr xmlns:ahyp="http://schemas.microsoft.com/office/drawing/2018/hyperlinkcolor" val="tx"/>
                    </a:ext>
                  </a:extLst>
                </a:hlinkClick>
              </a:rPr>
              <a:t>video</a:t>
            </a:r>
            <a:r>
              <a:rPr lang="en-US" sz="1300" dirty="0">
                <a:solidFill>
                  <a:schemeClr val="tx1"/>
                </a:solidFill>
                <a:latin typeface="BentonSansCond Book" charset="0"/>
                <a:ea typeface="BentonSansCond Book" charset="0"/>
                <a:cs typeface="BentonSansCond Book" charset="0"/>
              </a:rPr>
              <a:t> on our Fair Trade Palm Oil Project in Ghana.</a:t>
            </a:r>
          </a:p>
          <a:p>
            <a:pPr marL="0" marR="0" lvl="0" indent="0" algn="l" defTabSz="685783" rtl="0" eaLnBrk="1" fontAlgn="auto" latinLnBrk="0" hangingPunct="1">
              <a:lnSpc>
                <a:spcPts val="1700"/>
              </a:lnSpc>
              <a:spcBef>
                <a:spcPts val="500"/>
              </a:spcBef>
              <a:spcAft>
                <a:spcPts val="0"/>
              </a:spcAft>
              <a:buClr>
                <a:srgbClr val="00358E"/>
              </a:buClr>
              <a:buSzPct val="80000"/>
              <a:buFont typeface="Arial" panose="020B0604020202020204" pitchFamily="34" charset="0"/>
              <a:buNone/>
              <a:tabLst/>
              <a:defRPr/>
            </a:pPr>
            <a:r>
              <a:rPr kumimoji="0" lang="en-US" sz="1300" b="0" i="0" u="none" strike="noStrike" kern="1200" cap="none" spc="0" normalizeH="0" baseline="0" noProof="0" dirty="0">
                <a:ln>
                  <a:noFill/>
                </a:ln>
                <a:solidFill>
                  <a:schemeClr val="tx1"/>
                </a:solidFill>
                <a:effectLst/>
                <a:uLnTx/>
                <a:uFillTx/>
                <a:latin typeface="BentonSansCond Medium"/>
                <a:ea typeface="+mn-ea"/>
                <a:cs typeface="BentonSansCond Medium"/>
              </a:rPr>
              <a:t>Why is palm kernel oil now in the liquid soap? Is it sustainable?</a:t>
            </a:r>
          </a:p>
          <a:p>
            <a:pPr marL="0" marR="0" lvl="0" indent="0" algn="l" defTabSz="685783" rtl="0" eaLnBrk="1" fontAlgn="auto" latinLnBrk="0" hangingPunct="1">
              <a:lnSpc>
                <a:spcPts val="1700"/>
              </a:lnSpc>
              <a:spcBef>
                <a:spcPts val="300"/>
              </a:spcBef>
              <a:spcAft>
                <a:spcPts val="0"/>
              </a:spcAft>
              <a:buClr>
                <a:srgbClr val="00358E"/>
              </a:buClr>
              <a:buSzPct val="80000"/>
              <a:buFont typeface="Arial" panose="020B0604020202020204" pitchFamily="34" charset="0"/>
              <a:buNone/>
              <a:tabLst/>
              <a:defRPr/>
            </a:pPr>
            <a:r>
              <a:rPr kumimoji="0" lang="en-US" sz="1300" b="0" i="0" u="none" strike="noStrike" kern="1200" cap="none" spc="0" normalizeH="0" baseline="0" noProof="0" dirty="0">
                <a:ln>
                  <a:noFill/>
                </a:ln>
                <a:solidFill>
                  <a:schemeClr val="tx1"/>
                </a:solidFill>
                <a:effectLst/>
                <a:uLnTx/>
                <a:uFillTx/>
                <a:latin typeface="BentonSansCond Book" panose="02000406020000020004" pitchFamily="50" charset="0"/>
                <a:ea typeface="+mn-ea"/>
                <a:cs typeface="+mn-cs"/>
              </a:rPr>
              <a:t>As our company continues to grow, we can partner with more and more organic and fair trade projects around the world, thereby supporting organic farming practices, fair wages, and economic development. Adding fair trade and organic palm kernel oil to our soaps allows us to support the good work being done by Natural Habitats in Ecuador, where small-scale farmers grow oil palms sustainably and receive a fair price for their palm fruits. Because the fatty acid profile of coconut and palm kernel oils are so similar, they can be used interchangeably in soapmaking, where they produce an identical rich and copious lather.</a:t>
            </a:r>
          </a:p>
          <a:p>
            <a:pPr marL="0" indent="0">
              <a:lnSpc>
                <a:spcPts val="1700"/>
              </a:lnSpc>
              <a:spcBef>
                <a:spcPts val="300"/>
              </a:spcBef>
            </a:pPr>
            <a:endParaRPr lang="en-US" sz="1300" dirty="0">
              <a:solidFill>
                <a:schemeClr val="tx1"/>
              </a:solidFill>
              <a:latin typeface="BentonSansCond Book" charset="0"/>
              <a:ea typeface="BentonSansCond Book" charset="0"/>
              <a:cs typeface="BentonSansCond Book" charset="0"/>
            </a:endParaRPr>
          </a:p>
        </p:txBody>
      </p:sp>
      <p:sp>
        <p:nvSpPr>
          <p:cNvPr id="8" name="Text Placeholder 1">
            <a:extLst>
              <a:ext uri="{FF2B5EF4-FFF2-40B4-BE49-F238E27FC236}">
                <a16:creationId xmlns:a16="http://schemas.microsoft.com/office/drawing/2014/main" id="{952D4869-0A14-B448-893E-980033A6BAF8}"/>
              </a:ext>
            </a:extLst>
          </p:cNvPr>
          <p:cNvSpPr txBox="1">
            <a:spLocks/>
          </p:cNvSpPr>
          <p:nvPr/>
        </p:nvSpPr>
        <p:spPr>
          <a:xfrm>
            <a:off x="5838940" y="859315"/>
            <a:ext cx="5970429" cy="5943600"/>
          </a:xfrm>
          <a:prstGeom prst="rect">
            <a:avLst/>
          </a:prstGeom>
        </p:spPr>
        <p:txBody>
          <a:bodyPr vert="horz" lIns="91440" tIns="45720" rIns="91440" bIns="45720" rtlCol="0">
            <a:noAutofit/>
          </a:bodyPr>
          <a:lstStyle>
            <a:lvl1pPr marL="171446" indent="-171446" algn="l" defTabSz="685783" rtl="0" eaLnBrk="1" latinLnBrk="0" hangingPunct="1">
              <a:lnSpc>
                <a:spcPct val="90000"/>
              </a:lnSpc>
              <a:spcBef>
                <a:spcPts val="750"/>
              </a:spcBef>
              <a:buClr>
                <a:schemeClr val="tx1"/>
              </a:buClr>
              <a:buSzPct val="80000"/>
              <a:buFont typeface="Arial" panose="020B0604020202020204" pitchFamily="34" charset="0"/>
              <a:buNone/>
              <a:defRPr sz="1600" kern="1200" baseline="0">
                <a:solidFill>
                  <a:srgbClr val="00358E"/>
                </a:solidFill>
                <a:latin typeface="BentonSansCond Book" panose="02000406020000020004" pitchFamily="50" charset="0"/>
                <a:ea typeface="+mn-ea"/>
                <a:cs typeface="+mn-cs"/>
              </a:defRPr>
            </a:lvl1pPr>
            <a:lvl2pPr marL="514337"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mn-lt"/>
                <a:ea typeface="+mn-ea"/>
                <a:cs typeface="+mn-cs"/>
              </a:defRPr>
            </a:lvl2pPr>
            <a:lvl3pPr marL="857228"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mn-lt"/>
                <a:ea typeface="+mn-ea"/>
                <a:cs typeface="+mn-cs"/>
              </a:defRPr>
            </a:lvl3pPr>
            <a:lvl4pPr marL="1200120"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mn-lt"/>
                <a:ea typeface="+mn-ea"/>
                <a:cs typeface="+mn-cs"/>
              </a:defRPr>
            </a:lvl4pPr>
            <a:lvl5pPr marL="1543012"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mn-lt"/>
                <a:ea typeface="+mn-ea"/>
                <a:cs typeface="+mn-cs"/>
              </a:defRPr>
            </a:lvl5pPr>
            <a:lvl6pPr marL="1885903"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mn-lt"/>
                <a:ea typeface="+mn-ea"/>
                <a:cs typeface="+mn-cs"/>
              </a:defRPr>
            </a:lvl6pPr>
            <a:lvl7pPr marL="2228795"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a:solidFill>
                  <a:schemeClr val="tx1"/>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9pPr>
          </a:lstStyle>
          <a:p>
            <a:pPr marL="0" marR="0" lvl="0" indent="0" algn="l" defTabSz="685783" rtl="0" eaLnBrk="1" fontAlgn="auto" latinLnBrk="0" hangingPunct="1">
              <a:lnSpc>
                <a:spcPts val="1700"/>
              </a:lnSpc>
              <a:spcBef>
                <a:spcPts val="500"/>
              </a:spcBef>
              <a:spcAft>
                <a:spcPts val="0"/>
              </a:spcAft>
              <a:buClr>
                <a:srgbClr val="00358E"/>
              </a:buClr>
              <a:buSzPct val="80000"/>
              <a:buFont typeface="Arial" panose="020B0604020202020204" pitchFamily="34" charset="0"/>
              <a:buNone/>
              <a:tabLst/>
              <a:defRPr/>
            </a:pPr>
            <a:r>
              <a:rPr kumimoji="0" lang="en-US" sz="1300" b="0" i="0" u="none" strike="noStrike" kern="1200" cap="none" spc="0" normalizeH="0" baseline="0" noProof="0" dirty="0">
                <a:ln>
                  <a:noFill/>
                </a:ln>
                <a:solidFill>
                  <a:srgbClr val="00358E"/>
                </a:solidFill>
                <a:effectLst/>
                <a:uLnTx/>
                <a:uFillTx/>
                <a:latin typeface="BentonSansCond Medium"/>
                <a:ea typeface="+mn-ea"/>
                <a:cs typeface="BentonSansCond Medium"/>
              </a:rPr>
              <a:t>Is Dr. Bronner’s considering going plastic-free?</a:t>
            </a:r>
          </a:p>
          <a:p>
            <a:pPr marL="0" marR="0" lvl="0" indent="0" algn="l" defTabSz="685783" rtl="0" eaLnBrk="1" fontAlgn="auto" latinLnBrk="0" hangingPunct="1">
              <a:lnSpc>
                <a:spcPts val="1700"/>
              </a:lnSpc>
              <a:spcBef>
                <a:spcPts val="300"/>
              </a:spcBef>
              <a:spcAft>
                <a:spcPts val="0"/>
              </a:spcAft>
              <a:buClr>
                <a:srgbClr val="00358E"/>
              </a:buClr>
              <a:buSzPct val="80000"/>
              <a:buFont typeface="Arial" panose="020B0604020202020204" pitchFamily="34" charset="0"/>
              <a:buNone/>
              <a:tabLst/>
              <a:defRPr/>
            </a:pPr>
            <a:r>
              <a:rPr kumimoji="0" lang="en-US" sz="1300" b="0" i="0" u="none" strike="noStrike" kern="1200" cap="none" spc="0" normalizeH="0" baseline="0" noProof="0" dirty="0">
                <a:ln>
                  <a:noFill/>
                </a:ln>
                <a:solidFill>
                  <a:srgbClr val="00358E"/>
                </a:solidFill>
                <a:effectLst/>
                <a:uLnTx/>
                <a:uFillTx/>
                <a:latin typeface="BentonSansCond Book" panose="02000406020000020004" pitchFamily="50" charset="0"/>
                <a:ea typeface="+mn-ea"/>
                <a:cs typeface="+mn-cs"/>
              </a:rPr>
              <a:t>Dr. Bronner’s exclusively uses 100% post-consumer recycled (PCR) polyethylene (PET) plastic bottles for all our liquid and pump soaps </a:t>
            </a:r>
            <a:r>
              <a:rPr lang="en-US" sz="1300" dirty="0"/>
              <a:t>and have </a:t>
            </a:r>
            <a:r>
              <a:rPr kumimoji="0" lang="en-US" sz="1300" b="0" i="0" u="none" strike="noStrike" kern="1200" cap="none" spc="0" normalizeH="0" baseline="0" noProof="0" dirty="0">
                <a:ln>
                  <a:noFill/>
                </a:ln>
                <a:solidFill>
                  <a:srgbClr val="00358E"/>
                </a:solidFill>
                <a:effectLst/>
                <a:uLnTx/>
                <a:uFillTx/>
                <a:latin typeface="BentonSansCond Book" panose="02000406020000020004" pitchFamily="50" charset="0"/>
                <a:ea typeface="+mn-ea"/>
                <a:cs typeface="+mn-cs"/>
              </a:rPr>
              <a:t>been using 100% PCR PET bottles for more than 10 years. PCR plastic bottles are made from plastic sourced from curbside pickups. This means that some of our bottles are made from 100% post-consumer recycled PET and may even include some plastic from old Dr. Bronner’s bottles!</a:t>
            </a:r>
          </a:p>
          <a:p>
            <a:pPr marL="0" marR="0" lvl="0" indent="0" algn="l" defTabSz="685783" rtl="0" eaLnBrk="1" fontAlgn="auto" latinLnBrk="0" hangingPunct="1">
              <a:lnSpc>
                <a:spcPts val="1700"/>
              </a:lnSpc>
              <a:spcBef>
                <a:spcPts val="300"/>
              </a:spcBef>
              <a:spcAft>
                <a:spcPts val="0"/>
              </a:spcAft>
              <a:buClr>
                <a:srgbClr val="00358E"/>
              </a:buClr>
              <a:buSzPct val="80000"/>
              <a:buFont typeface="Arial" panose="020B0604020202020204" pitchFamily="34" charset="0"/>
              <a:buNone/>
              <a:tabLst/>
              <a:defRPr/>
            </a:pPr>
            <a:r>
              <a:rPr kumimoji="0" lang="en-US" sz="1300" b="0" i="0" u="none" strike="noStrike" kern="1200" cap="none" spc="0" normalizeH="0" baseline="0" noProof="0" dirty="0">
                <a:ln>
                  <a:noFill/>
                </a:ln>
                <a:solidFill>
                  <a:srgbClr val="00358E"/>
                </a:solidFill>
                <a:effectLst/>
                <a:uLnTx/>
                <a:uFillTx/>
                <a:latin typeface="BentonSansCond Book" panose="02000406020000020004" pitchFamily="50" charset="0"/>
                <a:ea typeface="+mn-ea"/>
                <a:cs typeface="+mn-cs"/>
              </a:rPr>
              <a:t>By turning used plastic bottles into new plastic bottles and products, we help conserve virgin resources, reduce landfill, and capitalize on the energy already invested in making existing plastic. Recycling one ton of PET containers saves 7.4 cubic yards of landfill! </a:t>
            </a:r>
          </a:p>
          <a:p>
            <a:pPr marL="0" marR="0" lvl="0" indent="0" algn="l" defTabSz="685783" rtl="0" eaLnBrk="1" fontAlgn="auto" latinLnBrk="0" hangingPunct="1">
              <a:lnSpc>
                <a:spcPts val="1700"/>
              </a:lnSpc>
              <a:spcBef>
                <a:spcPts val="300"/>
              </a:spcBef>
              <a:spcAft>
                <a:spcPts val="0"/>
              </a:spcAft>
              <a:buClr>
                <a:srgbClr val="00358E"/>
              </a:buClr>
              <a:buSzPct val="80000"/>
              <a:buFont typeface="Arial" panose="020B0604020202020204" pitchFamily="34" charset="0"/>
              <a:buNone/>
              <a:tabLst/>
              <a:defRPr/>
            </a:pPr>
            <a:r>
              <a:rPr kumimoji="0" lang="en-US" sz="1300" b="0" i="0" u="none" strike="noStrike" kern="1200" cap="none" spc="0" normalizeH="0" baseline="0" noProof="0" dirty="0">
                <a:ln>
                  <a:noFill/>
                </a:ln>
                <a:solidFill>
                  <a:srgbClr val="00358E"/>
                </a:solidFill>
                <a:effectLst/>
                <a:uLnTx/>
                <a:uFillTx/>
                <a:latin typeface="BentonSansCond Book" panose="02000406020000020004" pitchFamily="50" charset="0"/>
                <a:ea typeface="+mn-ea"/>
                <a:cs typeface="+mn-cs"/>
              </a:rPr>
              <a:t>“Bottle-to-bottle” recycling, the recycling of plastic bottles into new bottles, is also uncommon. Most times the plastic picked up at the curbside is “downcycled,” or shipped to countries abroad, where it’s used to create synthetic fabrics for carpets and clothes, which are then shipped back to the United States for sale. Bottle-to-bottle recycling helps to close the loop and results in fewer greenhouse gas emissions.</a:t>
            </a:r>
          </a:p>
          <a:p>
            <a:pPr marL="0" marR="0" lvl="0" indent="0" algn="l" defTabSz="685783" rtl="0" eaLnBrk="1" fontAlgn="auto" latinLnBrk="0" hangingPunct="1">
              <a:lnSpc>
                <a:spcPts val="1700"/>
              </a:lnSpc>
              <a:spcBef>
                <a:spcPts val="300"/>
              </a:spcBef>
              <a:spcAft>
                <a:spcPts val="0"/>
              </a:spcAft>
              <a:buClr>
                <a:srgbClr val="00358E"/>
              </a:buClr>
              <a:buSzPct val="80000"/>
              <a:buFont typeface="Arial" panose="020B0604020202020204" pitchFamily="34" charset="0"/>
              <a:buNone/>
              <a:tabLst/>
              <a:defRPr/>
            </a:pPr>
            <a:r>
              <a:rPr kumimoji="0" lang="en-US" sz="1300" b="0" i="0" u="none" strike="noStrike" kern="1200" cap="none" spc="0" normalizeH="0" baseline="0" noProof="0" dirty="0">
                <a:ln>
                  <a:noFill/>
                </a:ln>
                <a:solidFill>
                  <a:srgbClr val="00358E"/>
                </a:solidFill>
                <a:effectLst/>
                <a:uLnTx/>
                <a:uFillTx/>
                <a:latin typeface="BentonSansCond Book" panose="02000406020000020004" pitchFamily="50" charset="0"/>
                <a:ea typeface="+mn-ea"/>
                <a:cs typeface="+mn-cs"/>
              </a:rPr>
              <a:t>We also continue to keep close tabs on innovations taking place in bioplastics research. Bioplastics use renewable resources like plants and bacteria to create plastics that would otherwise be produced from petroleum. This technology is still in its early stages and doesn’t yet produce plastics that are resilient enough for our purposes. Energy intensity and feedstock matter a great deal as well. Currently it is still more energy intensive to turn plants into plastic than it is to recycle used plastic.</a:t>
            </a:r>
          </a:p>
          <a:p>
            <a:pPr marL="0" marR="0" lvl="0" indent="0" algn="l" defTabSz="685783" rtl="0" eaLnBrk="1" fontAlgn="auto" latinLnBrk="0" hangingPunct="1">
              <a:lnSpc>
                <a:spcPts val="1700"/>
              </a:lnSpc>
              <a:spcBef>
                <a:spcPts val="300"/>
              </a:spcBef>
              <a:spcAft>
                <a:spcPts val="0"/>
              </a:spcAft>
              <a:buClr>
                <a:srgbClr val="00358E"/>
              </a:buClr>
              <a:buSzPct val="80000"/>
              <a:buFont typeface="Arial" panose="020B0604020202020204" pitchFamily="34" charset="0"/>
              <a:buNone/>
              <a:tabLst/>
              <a:defRPr/>
            </a:pPr>
            <a:r>
              <a:rPr kumimoji="0" lang="en-US" sz="1300" b="0" i="0" u="none" strike="noStrike" kern="1200" cap="none" spc="0" normalizeH="0" baseline="0" noProof="0" dirty="0">
                <a:ln>
                  <a:noFill/>
                </a:ln>
                <a:solidFill>
                  <a:srgbClr val="00358E"/>
                </a:solidFill>
                <a:effectLst/>
                <a:uLnTx/>
                <a:uFillTx/>
                <a:latin typeface="BentonSansCond Book" panose="02000406020000020004" pitchFamily="50" charset="0"/>
                <a:ea typeface="+mn-ea"/>
                <a:cs typeface="+mn-cs"/>
              </a:rPr>
              <a:t>Bioplastics made from pesticide-intensive non-organic sugar, potato, or GMO corn may not represent a sustainability advantage over 100% post-consumer recycled plastics. The best container for liquids may be glass, but considering that most of our products are used in wet and potentially slippery locations, glass is not a viable option.</a:t>
            </a:r>
          </a:p>
          <a:p>
            <a:pPr marL="0" marR="0" lvl="0" indent="0" algn="l" defTabSz="685783" rtl="0" eaLnBrk="1" fontAlgn="auto" latinLnBrk="0" hangingPunct="1">
              <a:lnSpc>
                <a:spcPts val="1700"/>
              </a:lnSpc>
              <a:spcBef>
                <a:spcPts val="300"/>
              </a:spcBef>
              <a:spcAft>
                <a:spcPts val="0"/>
              </a:spcAft>
              <a:buClr>
                <a:srgbClr val="00358E"/>
              </a:buClr>
              <a:buSzPct val="80000"/>
              <a:buFont typeface="Arial" panose="020B0604020202020204" pitchFamily="34" charset="0"/>
              <a:buNone/>
              <a:tabLst/>
              <a:defRPr/>
            </a:pPr>
            <a:endParaRPr kumimoji="0" lang="en-US" sz="1300" b="0" i="0" u="none" strike="noStrike" kern="1200" cap="none" spc="0" normalizeH="0" baseline="0" noProof="0" dirty="0">
              <a:ln>
                <a:noFill/>
              </a:ln>
              <a:solidFill>
                <a:srgbClr val="00358E"/>
              </a:solidFill>
              <a:effectLst/>
              <a:uLnTx/>
              <a:uFillTx/>
              <a:latin typeface="BentonSansCond Book" panose="02000406020000020004" pitchFamily="50" charset="0"/>
              <a:ea typeface="+mn-ea"/>
              <a:cs typeface="+mn-cs"/>
            </a:endParaRPr>
          </a:p>
          <a:p>
            <a:pPr marL="0" marR="0" lvl="0" indent="0" algn="l" defTabSz="685783" rtl="0" eaLnBrk="1" fontAlgn="auto" latinLnBrk="0" hangingPunct="1">
              <a:lnSpc>
                <a:spcPts val="1700"/>
              </a:lnSpc>
              <a:spcBef>
                <a:spcPts val="300"/>
              </a:spcBef>
              <a:spcAft>
                <a:spcPts val="0"/>
              </a:spcAft>
              <a:buClr>
                <a:srgbClr val="00358E"/>
              </a:buClr>
              <a:buSzPct val="80000"/>
              <a:buFont typeface="Arial" panose="020B0604020202020204" pitchFamily="34" charset="0"/>
              <a:buNone/>
              <a:tabLst/>
              <a:defRPr/>
            </a:pPr>
            <a:endParaRPr kumimoji="0" lang="en-US" sz="1300" b="0" i="0" u="none" strike="noStrike" kern="1200" cap="none" spc="0" normalizeH="0" baseline="0" noProof="0" dirty="0">
              <a:ln>
                <a:noFill/>
              </a:ln>
              <a:solidFill>
                <a:srgbClr val="00358E"/>
              </a:solidFill>
              <a:effectLst/>
              <a:uLnTx/>
              <a:uFillTx/>
              <a:latin typeface="BentonSansCond Book" panose="02000406020000020004" pitchFamily="50" charset="0"/>
              <a:ea typeface="+mn-ea"/>
              <a:cs typeface="+mn-cs"/>
            </a:endParaRPr>
          </a:p>
        </p:txBody>
      </p:sp>
    </p:spTree>
    <p:extLst>
      <p:ext uri="{BB962C8B-B14F-4D97-AF65-F5344CB8AC3E}">
        <p14:creationId xmlns:p14="http://schemas.microsoft.com/office/powerpoint/2010/main" val="922541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5A57F7-93EE-404C-9B55-021541E282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050" y="1139856"/>
            <a:ext cx="1355933" cy="3657600"/>
          </a:xfrm>
          <a:prstGeom prst="rect">
            <a:avLst/>
          </a:prstGeom>
        </p:spPr>
      </p:pic>
      <p:sp>
        <p:nvSpPr>
          <p:cNvPr id="13" name="Text Placeholder 6">
            <a:extLst>
              <a:ext uri="{FF2B5EF4-FFF2-40B4-BE49-F238E27FC236}">
                <a16:creationId xmlns:a16="http://schemas.microsoft.com/office/drawing/2014/main" id="{C7B43004-B4C3-C045-BE02-C147ED95A8AB}"/>
              </a:ext>
            </a:extLst>
          </p:cNvPr>
          <p:cNvSpPr txBox="1">
            <a:spLocks/>
          </p:cNvSpPr>
          <p:nvPr/>
        </p:nvSpPr>
        <p:spPr>
          <a:xfrm>
            <a:off x="432047" y="4886232"/>
            <a:ext cx="1455938" cy="886637"/>
          </a:xfrm>
          <a:prstGeom prst="rect">
            <a:avLst/>
          </a:prstGeom>
        </p:spPr>
        <p:txBody>
          <a:bodyPr vert="horz" lIns="91440" tIns="45720" rIns="91440" bIns="45720" rtlCol="0" anchor="t">
            <a:noAutofit/>
          </a:bodyPr>
          <a:lstStyle>
            <a:lvl1pPr marL="0" indent="0" algn="ctr" defTabSz="685783" rtl="0" eaLnBrk="1" latinLnBrk="0" hangingPunct="1">
              <a:lnSpc>
                <a:spcPts val="2900"/>
              </a:lnSpc>
              <a:spcBef>
                <a:spcPts val="750"/>
              </a:spcBef>
              <a:buClr>
                <a:schemeClr val="tx1"/>
              </a:buClr>
              <a:buSzPct val="80000"/>
              <a:buFont typeface="Arial" panose="020B0604020202020204" pitchFamily="34" charset="0"/>
              <a:buNone/>
              <a:defRPr sz="2400" kern="1200" baseline="0">
                <a:solidFill>
                  <a:schemeClr val="tx1"/>
                </a:solidFill>
                <a:latin typeface="+mn-lt"/>
                <a:ea typeface="+mn-ea"/>
                <a:cs typeface="+mn-cs"/>
              </a:defRPr>
            </a:lvl1pPr>
            <a:lvl2pPr marL="342892" indent="0" algn="ctr" defTabSz="685783" rtl="0" eaLnBrk="1" latinLnBrk="0" hangingPunct="1">
              <a:lnSpc>
                <a:spcPct val="90000"/>
              </a:lnSpc>
              <a:spcBef>
                <a:spcPts val="375"/>
              </a:spcBef>
              <a:buClr>
                <a:schemeClr val="tx1"/>
              </a:buClr>
              <a:buSzPct val="80000"/>
              <a:buFont typeface="Arial" panose="020B0604020202020204" pitchFamily="34" charset="0"/>
              <a:buNone/>
              <a:defRPr sz="1500" kern="1200" baseline="0">
                <a:solidFill>
                  <a:schemeClr val="tx1"/>
                </a:solidFill>
                <a:latin typeface="+mn-lt"/>
                <a:ea typeface="+mn-ea"/>
                <a:cs typeface="+mn-cs"/>
              </a:defRPr>
            </a:lvl2pPr>
            <a:lvl3pPr marL="685783" indent="0" algn="ctr" defTabSz="685783" rtl="0" eaLnBrk="1" latinLnBrk="0" hangingPunct="1">
              <a:lnSpc>
                <a:spcPct val="90000"/>
              </a:lnSpc>
              <a:spcBef>
                <a:spcPts val="375"/>
              </a:spcBef>
              <a:buClr>
                <a:schemeClr val="tx1"/>
              </a:buClr>
              <a:buSzPct val="80000"/>
              <a:buFont typeface="Arial" panose="020B0604020202020204" pitchFamily="34" charset="0"/>
              <a:buNone/>
              <a:defRPr sz="1350" kern="1200" baseline="0">
                <a:solidFill>
                  <a:schemeClr val="tx1"/>
                </a:solidFill>
                <a:latin typeface="+mn-lt"/>
                <a:ea typeface="+mn-ea"/>
                <a:cs typeface="+mn-cs"/>
              </a:defRPr>
            </a:lvl3pPr>
            <a:lvl4pPr marL="1028675" indent="0" algn="ctr" defTabSz="685783" rtl="0" eaLnBrk="1" latinLnBrk="0" hangingPunct="1">
              <a:lnSpc>
                <a:spcPct val="90000"/>
              </a:lnSpc>
              <a:spcBef>
                <a:spcPts val="375"/>
              </a:spcBef>
              <a:buClr>
                <a:schemeClr val="tx1"/>
              </a:buClr>
              <a:buSzPct val="80000"/>
              <a:buFont typeface="Arial" panose="020B0604020202020204" pitchFamily="34" charset="0"/>
              <a:buNone/>
              <a:defRPr sz="1200" kern="1200" baseline="0">
                <a:solidFill>
                  <a:schemeClr val="tx1"/>
                </a:solidFill>
                <a:latin typeface="+mn-lt"/>
                <a:ea typeface="+mn-ea"/>
                <a:cs typeface="+mn-cs"/>
              </a:defRPr>
            </a:lvl4pPr>
            <a:lvl5pPr marL="1371566" indent="0" algn="ctr" defTabSz="685783" rtl="0" eaLnBrk="1" latinLnBrk="0" hangingPunct="1">
              <a:lnSpc>
                <a:spcPct val="90000"/>
              </a:lnSpc>
              <a:spcBef>
                <a:spcPts val="375"/>
              </a:spcBef>
              <a:buClr>
                <a:schemeClr val="tx1"/>
              </a:buClr>
              <a:buSzPct val="80000"/>
              <a:buFont typeface="Arial" panose="020B0604020202020204" pitchFamily="34" charset="0"/>
              <a:buNone/>
              <a:defRPr sz="1200" kern="1200" baseline="0">
                <a:solidFill>
                  <a:schemeClr val="tx1"/>
                </a:solidFill>
                <a:latin typeface="+mn-lt"/>
                <a:ea typeface="+mn-ea"/>
                <a:cs typeface="+mn-cs"/>
              </a:defRPr>
            </a:lvl5pPr>
            <a:lvl6pPr marL="1714457" indent="0" algn="ctr" defTabSz="685783" rtl="0" eaLnBrk="1" latinLnBrk="0" hangingPunct="1">
              <a:lnSpc>
                <a:spcPct val="90000"/>
              </a:lnSpc>
              <a:spcBef>
                <a:spcPts val="375"/>
              </a:spcBef>
              <a:buClr>
                <a:schemeClr val="tx1"/>
              </a:buClr>
              <a:buSzPct val="80000"/>
              <a:buFont typeface="Arial" panose="020B0604020202020204" pitchFamily="34" charset="0"/>
              <a:buNone/>
              <a:defRPr sz="1200" kern="1200" baseline="0">
                <a:solidFill>
                  <a:schemeClr val="tx1"/>
                </a:solidFill>
                <a:latin typeface="+mn-lt"/>
                <a:ea typeface="+mn-ea"/>
                <a:cs typeface="+mn-cs"/>
              </a:defRPr>
            </a:lvl6pPr>
            <a:lvl7pPr marL="2057348" indent="0" algn="ctr" defTabSz="685783" rtl="0" eaLnBrk="1" latinLnBrk="0" hangingPunct="1">
              <a:lnSpc>
                <a:spcPct val="90000"/>
              </a:lnSpc>
              <a:spcBef>
                <a:spcPts val="375"/>
              </a:spcBef>
              <a:buClr>
                <a:schemeClr val="tx1"/>
              </a:buClr>
              <a:buSzPct val="80000"/>
              <a:buFont typeface="Arial" panose="020B0604020202020204" pitchFamily="34" charset="0"/>
              <a:buNone/>
              <a:defRPr sz="1200" kern="1200">
                <a:solidFill>
                  <a:schemeClr val="tx1"/>
                </a:solidFill>
                <a:latin typeface="+mn-lt"/>
                <a:ea typeface="+mn-ea"/>
                <a:cs typeface="+mn-cs"/>
              </a:defRPr>
            </a:lvl7pPr>
            <a:lvl8pPr marL="2400240" indent="0" algn="ctr" defTabSz="685783" rtl="0" eaLnBrk="1" latinLnBrk="0" hangingPunct="1">
              <a:lnSpc>
                <a:spcPct val="90000"/>
              </a:lnSpc>
              <a:spcBef>
                <a:spcPts val="375"/>
              </a:spcBef>
              <a:buClr>
                <a:schemeClr val="tx1"/>
              </a:buClr>
              <a:buSzPct val="80000"/>
              <a:buFont typeface="Arial" panose="020B0604020202020204" pitchFamily="34" charset="0"/>
              <a:buNone/>
              <a:defRPr sz="1200" kern="1200">
                <a:solidFill>
                  <a:schemeClr val="tx1"/>
                </a:solidFill>
                <a:latin typeface="+mn-lt"/>
                <a:ea typeface="+mn-ea"/>
                <a:cs typeface="+mn-cs"/>
              </a:defRPr>
            </a:lvl8pPr>
            <a:lvl9pPr marL="2743132" indent="0" algn="ctr" defTabSz="68578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ts val="1800"/>
              </a:lnSpc>
              <a:spcBef>
                <a:spcPts val="0"/>
              </a:spcBef>
            </a:pPr>
            <a:r>
              <a:rPr lang="en-US" sz="1400" b="1" spc="100" dirty="0">
                <a:latin typeface="Trade Gothic LT Std Cn"/>
                <a:cs typeface="Trade Gothic LT Std Cn"/>
              </a:rPr>
              <a:t>EUCALYPTUS</a:t>
            </a:r>
            <a:br>
              <a:rPr lang="en-US" sz="1400" b="1" spc="100" dirty="0">
                <a:latin typeface="Trade Gothic LT Std Cn"/>
                <a:cs typeface="Trade Gothic LT Std Cn"/>
              </a:rPr>
            </a:br>
            <a:r>
              <a:rPr lang="en-US" sz="1400" dirty="0"/>
              <a:t>Warm</a:t>
            </a:r>
          </a:p>
          <a:p>
            <a:pPr>
              <a:lnSpc>
                <a:spcPts val="1800"/>
              </a:lnSpc>
              <a:spcBef>
                <a:spcPts val="0"/>
              </a:spcBef>
            </a:pPr>
            <a:r>
              <a:rPr lang="en-US" sz="1400" dirty="0"/>
              <a:t> Invigorating</a:t>
            </a:r>
          </a:p>
        </p:txBody>
      </p:sp>
      <p:sp>
        <p:nvSpPr>
          <p:cNvPr id="15" name="Text Placeholder 6">
            <a:extLst>
              <a:ext uri="{FF2B5EF4-FFF2-40B4-BE49-F238E27FC236}">
                <a16:creationId xmlns:a16="http://schemas.microsoft.com/office/drawing/2014/main" id="{0A2BA53A-8898-B142-B50D-FDBE28E0A1B3}"/>
              </a:ext>
            </a:extLst>
          </p:cNvPr>
          <p:cNvSpPr txBox="1">
            <a:spLocks/>
          </p:cNvSpPr>
          <p:nvPr/>
        </p:nvSpPr>
        <p:spPr>
          <a:xfrm>
            <a:off x="1842328" y="4886232"/>
            <a:ext cx="1455938" cy="886637"/>
          </a:xfrm>
          <a:prstGeom prst="rect">
            <a:avLst/>
          </a:prstGeom>
        </p:spPr>
        <p:txBody>
          <a:bodyPr vert="horz" lIns="91440" tIns="45720" rIns="91440" bIns="45720" rtlCol="0" anchor="t">
            <a:noAutofit/>
          </a:bodyPr>
          <a:lstStyle>
            <a:lvl1pPr marL="0" indent="0" algn="ctr" defTabSz="685783" rtl="0" eaLnBrk="1" latinLnBrk="0" hangingPunct="1">
              <a:lnSpc>
                <a:spcPts val="2900"/>
              </a:lnSpc>
              <a:spcBef>
                <a:spcPts val="750"/>
              </a:spcBef>
              <a:buClr>
                <a:schemeClr val="tx1"/>
              </a:buClr>
              <a:buSzPct val="80000"/>
              <a:buFont typeface="Arial" panose="020B0604020202020204" pitchFamily="34" charset="0"/>
              <a:buNone/>
              <a:defRPr sz="2400" kern="1200" baseline="0">
                <a:solidFill>
                  <a:schemeClr val="tx1"/>
                </a:solidFill>
                <a:latin typeface="+mn-lt"/>
                <a:ea typeface="+mn-ea"/>
                <a:cs typeface="+mn-cs"/>
              </a:defRPr>
            </a:lvl1pPr>
            <a:lvl2pPr marL="342892" indent="0" algn="ctr" defTabSz="685783" rtl="0" eaLnBrk="1" latinLnBrk="0" hangingPunct="1">
              <a:lnSpc>
                <a:spcPct val="90000"/>
              </a:lnSpc>
              <a:spcBef>
                <a:spcPts val="375"/>
              </a:spcBef>
              <a:buClr>
                <a:schemeClr val="tx1"/>
              </a:buClr>
              <a:buSzPct val="80000"/>
              <a:buFont typeface="Arial" panose="020B0604020202020204" pitchFamily="34" charset="0"/>
              <a:buNone/>
              <a:defRPr sz="1500" kern="1200" baseline="0">
                <a:solidFill>
                  <a:schemeClr val="tx1"/>
                </a:solidFill>
                <a:latin typeface="+mn-lt"/>
                <a:ea typeface="+mn-ea"/>
                <a:cs typeface="+mn-cs"/>
              </a:defRPr>
            </a:lvl2pPr>
            <a:lvl3pPr marL="685783" indent="0" algn="ctr" defTabSz="685783" rtl="0" eaLnBrk="1" latinLnBrk="0" hangingPunct="1">
              <a:lnSpc>
                <a:spcPct val="90000"/>
              </a:lnSpc>
              <a:spcBef>
                <a:spcPts val="375"/>
              </a:spcBef>
              <a:buClr>
                <a:schemeClr val="tx1"/>
              </a:buClr>
              <a:buSzPct val="80000"/>
              <a:buFont typeface="Arial" panose="020B0604020202020204" pitchFamily="34" charset="0"/>
              <a:buNone/>
              <a:defRPr sz="1350" kern="1200" baseline="0">
                <a:solidFill>
                  <a:schemeClr val="tx1"/>
                </a:solidFill>
                <a:latin typeface="+mn-lt"/>
                <a:ea typeface="+mn-ea"/>
                <a:cs typeface="+mn-cs"/>
              </a:defRPr>
            </a:lvl3pPr>
            <a:lvl4pPr marL="1028675" indent="0" algn="ctr" defTabSz="685783" rtl="0" eaLnBrk="1" latinLnBrk="0" hangingPunct="1">
              <a:lnSpc>
                <a:spcPct val="90000"/>
              </a:lnSpc>
              <a:spcBef>
                <a:spcPts val="375"/>
              </a:spcBef>
              <a:buClr>
                <a:schemeClr val="tx1"/>
              </a:buClr>
              <a:buSzPct val="80000"/>
              <a:buFont typeface="Arial" panose="020B0604020202020204" pitchFamily="34" charset="0"/>
              <a:buNone/>
              <a:defRPr sz="1200" kern="1200" baseline="0">
                <a:solidFill>
                  <a:schemeClr val="tx1"/>
                </a:solidFill>
                <a:latin typeface="+mn-lt"/>
                <a:ea typeface="+mn-ea"/>
                <a:cs typeface="+mn-cs"/>
              </a:defRPr>
            </a:lvl4pPr>
            <a:lvl5pPr marL="1371566" indent="0" algn="ctr" defTabSz="685783" rtl="0" eaLnBrk="1" latinLnBrk="0" hangingPunct="1">
              <a:lnSpc>
                <a:spcPct val="90000"/>
              </a:lnSpc>
              <a:spcBef>
                <a:spcPts val="375"/>
              </a:spcBef>
              <a:buClr>
                <a:schemeClr val="tx1"/>
              </a:buClr>
              <a:buSzPct val="80000"/>
              <a:buFont typeface="Arial" panose="020B0604020202020204" pitchFamily="34" charset="0"/>
              <a:buNone/>
              <a:defRPr sz="1200" kern="1200" baseline="0">
                <a:solidFill>
                  <a:schemeClr val="tx1"/>
                </a:solidFill>
                <a:latin typeface="+mn-lt"/>
                <a:ea typeface="+mn-ea"/>
                <a:cs typeface="+mn-cs"/>
              </a:defRPr>
            </a:lvl5pPr>
            <a:lvl6pPr marL="1714457" indent="0" algn="ctr" defTabSz="685783" rtl="0" eaLnBrk="1" latinLnBrk="0" hangingPunct="1">
              <a:lnSpc>
                <a:spcPct val="90000"/>
              </a:lnSpc>
              <a:spcBef>
                <a:spcPts val="375"/>
              </a:spcBef>
              <a:buClr>
                <a:schemeClr val="tx1"/>
              </a:buClr>
              <a:buSzPct val="80000"/>
              <a:buFont typeface="Arial" panose="020B0604020202020204" pitchFamily="34" charset="0"/>
              <a:buNone/>
              <a:defRPr sz="1200" kern="1200" baseline="0">
                <a:solidFill>
                  <a:schemeClr val="tx1"/>
                </a:solidFill>
                <a:latin typeface="+mn-lt"/>
                <a:ea typeface="+mn-ea"/>
                <a:cs typeface="+mn-cs"/>
              </a:defRPr>
            </a:lvl6pPr>
            <a:lvl7pPr marL="2057348" indent="0" algn="ctr" defTabSz="685783" rtl="0" eaLnBrk="1" latinLnBrk="0" hangingPunct="1">
              <a:lnSpc>
                <a:spcPct val="90000"/>
              </a:lnSpc>
              <a:spcBef>
                <a:spcPts val="375"/>
              </a:spcBef>
              <a:buClr>
                <a:schemeClr val="tx1"/>
              </a:buClr>
              <a:buSzPct val="80000"/>
              <a:buFont typeface="Arial" panose="020B0604020202020204" pitchFamily="34" charset="0"/>
              <a:buNone/>
              <a:defRPr sz="1200" kern="1200">
                <a:solidFill>
                  <a:schemeClr val="tx1"/>
                </a:solidFill>
                <a:latin typeface="+mn-lt"/>
                <a:ea typeface="+mn-ea"/>
                <a:cs typeface="+mn-cs"/>
              </a:defRPr>
            </a:lvl7pPr>
            <a:lvl8pPr marL="2400240" indent="0" algn="ctr" defTabSz="685783" rtl="0" eaLnBrk="1" latinLnBrk="0" hangingPunct="1">
              <a:lnSpc>
                <a:spcPct val="90000"/>
              </a:lnSpc>
              <a:spcBef>
                <a:spcPts val="375"/>
              </a:spcBef>
              <a:buClr>
                <a:schemeClr val="tx1"/>
              </a:buClr>
              <a:buSzPct val="80000"/>
              <a:buFont typeface="Arial" panose="020B0604020202020204" pitchFamily="34" charset="0"/>
              <a:buNone/>
              <a:defRPr sz="1200" kern="1200">
                <a:solidFill>
                  <a:schemeClr val="tx1"/>
                </a:solidFill>
                <a:latin typeface="+mn-lt"/>
                <a:ea typeface="+mn-ea"/>
                <a:cs typeface="+mn-cs"/>
              </a:defRPr>
            </a:lvl8pPr>
            <a:lvl9pPr marL="2743132" indent="0" algn="ctr" defTabSz="68578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ts val="1800"/>
              </a:lnSpc>
              <a:spcBef>
                <a:spcPts val="0"/>
              </a:spcBef>
            </a:pPr>
            <a:r>
              <a:rPr lang="en-US" sz="1400" b="1" spc="100" dirty="0">
                <a:latin typeface="Trade Gothic LT Std Cn"/>
                <a:cs typeface="Trade Gothic LT Std Cn"/>
              </a:rPr>
              <a:t>ROSE</a:t>
            </a:r>
            <a:br>
              <a:rPr lang="en-US" sz="1400" b="1" spc="100" dirty="0">
                <a:latin typeface="Trade Gothic LT Std Cn"/>
                <a:cs typeface="Trade Gothic LT Std Cn"/>
              </a:rPr>
            </a:br>
            <a:r>
              <a:rPr lang="en-US" sz="1400" dirty="0"/>
              <a:t>Delicate Comforting</a:t>
            </a:r>
          </a:p>
          <a:p>
            <a:pPr>
              <a:lnSpc>
                <a:spcPts val="1800"/>
              </a:lnSpc>
              <a:spcBef>
                <a:spcPts val="0"/>
              </a:spcBef>
            </a:pPr>
            <a:endParaRPr lang="en-US" sz="1400" dirty="0"/>
          </a:p>
        </p:txBody>
      </p:sp>
      <p:sp>
        <p:nvSpPr>
          <p:cNvPr id="16" name="Text Placeholder 6">
            <a:extLst>
              <a:ext uri="{FF2B5EF4-FFF2-40B4-BE49-F238E27FC236}">
                <a16:creationId xmlns:a16="http://schemas.microsoft.com/office/drawing/2014/main" id="{F33875C8-A2FF-6044-8B72-3A16688C0BBA}"/>
              </a:ext>
            </a:extLst>
          </p:cNvPr>
          <p:cNvSpPr txBox="1">
            <a:spLocks/>
          </p:cNvSpPr>
          <p:nvPr/>
        </p:nvSpPr>
        <p:spPr>
          <a:xfrm>
            <a:off x="3252609" y="4886232"/>
            <a:ext cx="1455938" cy="886637"/>
          </a:xfrm>
          <a:prstGeom prst="rect">
            <a:avLst/>
          </a:prstGeom>
        </p:spPr>
        <p:txBody>
          <a:bodyPr vert="horz" lIns="91440" tIns="45720" rIns="91440" bIns="45720" rtlCol="0" anchor="t">
            <a:noAutofit/>
          </a:bodyPr>
          <a:lstStyle>
            <a:lvl1pPr marL="0" indent="0" algn="ctr" defTabSz="685783" rtl="0" eaLnBrk="1" latinLnBrk="0" hangingPunct="1">
              <a:lnSpc>
                <a:spcPts val="2900"/>
              </a:lnSpc>
              <a:spcBef>
                <a:spcPts val="750"/>
              </a:spcBef>
              <a:buClr>
                <a:schemeClr val="tx1"/>
              </a:buClr>
              <a:buSzPct val="80000"/>
              <a:buFont typeface="Arial" panose="020B0604020202020204" pitchFamily="34" charset="0"/>
              <a:buNone/>
              <a:defRPr sz="2400" kern="1200" baseline="0">
                <a:solidFill>
                  <a:schemeClr val="tx1"/>
                </a:solidFill>
                <a:latin typeface="+mn-lt"/>
                <a:ea typeface="+mn-ea"/>
                <a:cs typeface="+mn-cs"/>
              </a:defRPr>
            </a:lvl1pPr>
            <a:lvl2pPr marL="342892" indent="0" algn="ctr" defTabSz="685783" rtl="0" eaLnBrk="1" latinLnBrk="0" hangingPunct="1">
              <a:lnSpc>
                <a:spcPct val="90000"/>
              </a:lnSpc>
              <a:spcBef>
                <a:spcPts val="375"/>
              </a:spcBef>
              <a:buClr>
                <a:schemeClr val="tx1"/>
              </a:buClr>
              <a:buSzPct val="80000"/>
              <a:buFont typeface="Arial" panose="020B0604020202020204" pitchFamily="34" charset="0"/>
              <a:buNone/>
              <a:defRPr sz="1500" kern="1200" baseline="0">
                <a:solidFill>
                  <a:schemeClr val="tx1"/>
                </a:solidFill>
                <a:latin typeface="+mn-lt"/>
                <a:ea typeface="+mn-ea"/>
                <a:cs typeface="+mn-cs"/>
              </a:defRPr>
            </a:lvl2pPr>
            <a:lvl3pPr marL="685783" indent="0" algn="ctr" defTabSz="685783" rtl="0" eaLnBrk="1" latinLnBrk="0" hangingPunct="1">
              <a:lnSpc>
                <a:spcPct val="90000"/>
              </a:lnSpc>
              <a:spcBef>
                <a:spcPts val="375"/>
              </a:spcBef>
              <a:buClr>
                <a:schemeClr val="tx1"/>
              </a:buClr>
              <a:buSzPct val="80000"/>
              <a:buFont typeface="Arial" panose="020B0604020202020204" pitchFamily="34" charset="0"/>
              <a:buNone/>
              <a:defRPr sz="1350" kern="1200" baseline="0">
                <a:solidFill>
                  <a:schemeClr val="tx1"/>
                </a:solidFill>
                <a:latin typeface="+mn-lt"/>
                <a:ea typeface="+mn-ea"/>
                <a:cs typeface="+mn-cs"/>
              </a:defRPr>
            </a:lvl3pPr>
            <a:lvl4pPr marL="1028675" indent="0" algn="ctr" defTabSz="685783" rtl="0" eaLnBrk="1" latinLnBrk="0" hangingPunct="1">
              <a:lnSpc>
                <a:spcPct val="90000"/>
              </a:lnSpc>
              <a:spcBef>
                <a:spcPts val="375"/>
              </a:spcBef>
              <a:buClr>
                <a:schemeClr val="tx1"/>
              </a:buClr>
              <a:buSzPct val="80000"/>
              <a:buFont typeface="Arial" panose="020B0604020202020204" pitchFamily="34" charset="0"/>
              <a:buNone/>
              <a:defRPr sz="1200" kern="1200" baseline="0">
                <a:solidFill>
                  <a:schemeClr val="tx1"/>
                </a:solidFill>
                <a:latin typeface="+mn-lt"/>
                <a:ea typeface="+mn-ea"/>
                <a:cs typeface="+mn-cs"/>
              </a:defRPr>
            </a:lvl4pPr>
            <a:lvl5pPr marL="1371566" indent="0" algn="ctr" defTabSz="685783" rtl="0" eaLnBrk="1" latinLnBrk="0" hangingPunct="1">
              <a:lnSpc>
                <a:spcPct val="90000"/>
              </a:lnSpc>
              <a:spcBef>
                <a:spcPts val="375"/>
              </a:spcBef>
              <a:buClr>
                <a:schemeClr val="tx1"/>
              </a:buClr>
              <a:buSzPct val="80000"/>
              <a:buFont typeface="Arial" panose="020B0604020202020204" pitchFamily="34" charset="0"/>
              <a:buNone/>
              <a:defRPr sz="1200" kern="1200" baseline="0">
                <a:solidFill>
                  <a:schemeClr val="tx1"/>
                </a:solidFill>
                <a:latin typeface="+mn-lt"/>
                <a:ea typeface="+mn-ea"/>
                <a:cs typeface="+mn-cs"/>
              </a:defRPr>
            </a:lvl5pPr>
            <a:lvl6pPr marL="1714457" indent="0" algn="ctr" defTabSz="685783" rtl="0" eaLnBrk="1" latinLnBrk="0" hangingPunct="1">
              <a:lnSpc>
                <a:spcPct val="90000"/>
              </a:lnSpc>
              <a:spcBef>
                <a:spcPts val="375"/>
              </a:spcBef>
              <a:buClr>
                <a:schemeClr val="tx1"/>
              </a:buClr>
              <a:buSzPct val="80000"/>
              <a:buFont typeface="Arial" panose="020B0604020202020204" pitchFamily="34" charset="0"/>
              <a:buNone/>
              <a:defRPr sz="1200" kern="1200" baseline="0">
                <a:solidFill>
                  <a:schemeClr val="tx1"/>
                </a:solidFill>
                <a:latin typeface="+mn-lt"/>
                <a:ea typeface="+mn-ea"/>
                <a:cs typeface="+mn-cs"/>
              </a:defRPr>
            </a:lvl6pPr>
            <a:lvl7pPr marL="2057348" indent="0" algn="ctr" defTabSz="685783" rtl="0" eaLnBrk="1" latinLnBrk="0" hangingPunct="1">
              <a:lnSpc>
                <a:spcPct val="90000"/>
              </a:lnSpc>
              <a:spcBef>
                <a:spcPts val="375"/>
              </a:spcBef>
              <a:buClr>
                <a:schemeClr val="tx1"/>
              </a:buClr>
              <a:buSzPct val="80000"/>
              <a:buFont typeface="Arial" panose="020B0604020202020204" pitchFamily="34" charset="0"/>
              <a:buNone/>
              <a:defRPr sz="1200" kern="1200">
                <a:solidFill>
                  <a:schemeClr val="tx1"/>
                </a:solidFill>
                <a:latin typeface="+mn-lt"/>
                <a:ea typeface="+mn-ea"/>
                <a:cs typeface="+mn-cs"/>
              </a:defRPr>
            </a:lvl7pPr>
            <a:lvl8pPr marL="2400240" indent="0" algn="ctr" defTabSz="685783" rtl="0" eaLnBrk="1" latinLnBrk="0" hangingPunct="1">
              <a:lnSpc>
                <a:spcPct val="90000"/>
              </a:lnSpc>
              <a:spcBef>
                <a:spcPts val="375"/>
              </a:spcBef>
              <a:buClr>
                <a:schemeClr val="tx1"/>
              </a:buClr>
              <a:buSzPct val="80000"/>
              <a:buFont typeface="Arial" panose="020B0604020202020204" pitchFamily="34" charset="0"/>
              <a:buNone/>
              <a:defRPr sz="1200" kern="1200">
                <a:solidFill>
                  <a:schemeClr val="tx1"/>
                </a:solidFill>
                <a:latin typeface="+mn-lt"/>
                <a:ea typeface="+mn-ea"/>
                <a:cs typeface="+mn-cs"/>
              </a:defRPr>
            </a:lvl8pPr>
            <a:lvl9pPr marL="2743132" indent="0" algn="ctr" defTabSz="68578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ts val="1800"/>
              </a:lnSpc>
              <a:spcBef>
                <a:spcPts val="0"/>
              </a:spcBef>
            </a:pPr>
            <a:r>
              <a:rPr lang="en-US" sz="1400" b="1" spc="100" dirty="0">
                <a:latin typeface="Trade Gothic LT Std Cn"/>
                <a:cs typeface="Trade Gothic LT Std Cn"/>
              </a:rPr>
              <a:t>TEA TREE</a:t>
            </a:r>
            <a:br>
              <a:rPr lang="en-US" sz="1400" b="1" spc="100" dirty="0">
                <a:latin typeface="Trade Gothic LT Std Cn"/>
                <a:cs typeface="Trade Gothic LT Std Cn"/>
              </a:rPr>
            </a:br>
            <a:r>
              <a:rPr lang="en-US" sz="1400" dirty="0"/>
              <a:t>Therapeutic Cleansing</a:t>
            </a:r>
          </a:p>
        </p:txBody>
      </p:sp>
      <p:sp>
        <p:nvSpPr>
          <p:cNvPr id="17" name="Text Placeholder 6">
            <a:extLst>
              <a:ext uri="{FF2B5EF4-FFF2-40B4-BE49-F238E27FC236}">
                <a16:creationId xmlns:a16="http://schemas.microsoft.com/office/drawing/2014/main" id="{901DE376-BD10-A341-8E25-A587750B3D46}"/>
              </a:ext>
            </a:extLst>
          </p:cNvPr>
          <p:cNvSpPr txBox="1">
            <a:spLocks/>
          </p:cNvSpPr>
          <p:nvPr/>
        </p:nvSpPr>
        <p:spPr>
          <a:xfrm>
            <a:off x="4662890" y="4886232"/>
            <a:ext cx="1455938" cy="886637"/>
          </a:xfrm>
          <a:prstGeom prst="rect">
            <a:avLst/>
          </a:prstGeom>
        </p:spPr>
        <p:txBody>
          <a:bodyPr vert="horz" lIns="91440" tIns="45720" rIns="91440" bIns="45720" rtlCol="0" anchor="t">
            <a:noAutofit/>
          </a:bodyPr>
          <a:lstStyle>
            <a:lvl1pPr marL="0" indent="0" algn="ctr" defTabSz="685783" rtl="0" eaLnBrk="1" latinLnBrk="0" hangingPunct="1">
              <a:lnSpc>
                <a:spcPts val="2900"/>
              </a:lnSpc>
              <a:spcBef>
                <a:spcPts val="750"/>
              </a:spcBef>
              <a:buClr>
                <a:schemeClr val="tx1"/>
              </a:buClr>
              <a:buSzPct val="80000"/>
              <a:buFont typeface="Arial" panose="020B0604020202020204" pitchFamily="34" charset="0"/>
              <a:buNone/>
              <a:defRPr sz="2400" kern="1200" baseline="0">
                <a:solidFill>
                  <a:schemeClr val="tx1"/>
                </a:solidFill>
                <a:latin typeface="+mn-lt"/>
                <a:ea typeface="+mn-ea"/>
                <a:cs typeface="+mn-cs"/>
              </a:defRPr>
            </a:lvl1pPr>
            <a:lvl2pPr marL="342892" indent="0" algn="ctr" defTabSz="685783" rtl="0" eaLnBrk="1" latinLnBrk="0" hangingPunct="1">
              <a:lnSpc>
                <a:spcPct val="90000"/>
              </a:lnSpc>
              <a:spcBef>
                <a:spcPts val="375"/>
              </a:spcBef>
              <a:buClr>
                <a:schemeClr val="tx1"/>
              </a:buClr>
              <a:buSzPct val="80000"/>
              <a:buFont typeface="Arial" panose="020B0604020202020204" pitchFamily="34" charset="0"/>
              <a:buNone/>
              <a:defRPr sz="1500" kern="1200" baseline="0">
                <a:solidFill>
                  <a:schemeClr val="tx1"/>
                </a:solidFill>
                <a:latin typeface="+mn-lt"/>
                <a:ea typeface="+mn-ea"/>
                <a:cs typeface="+mn-cs"/>
              </a:defRPr>
            </a:lvl2pPr>
            <a:lvl3pPr marL="685783" indent="0" algn="ctr" defTabSz="685783" rtl="0" eaLnBrk="1" latinLnBrk="0" hangingPunct="1">
              <a:lnSpc>
                <a:spcPct val="90000"/>
              </a:lnSpc>
              <a:spcBef>
                <a:spcPts val="375"/>
              </a:spcBef>
              <a:buClr>
                <a:schemeClr val="tx1"/>
              </a:buClr>
              <a:buSzPct val="80000"/>
              <a:buFont typeface="Arial" panose="020B0604020202020204" pitchFamily="34" charset="0"/>
              <a:buNone/>
              <a:defRPr sz="1350" kern="1200" baseline="0">
                <a:solidFill>
                  <a:schemeClr val="tx1"/>
                </a:solidFill>
                <a:latin typeface="+mn-lt"/>
                <a:ea typeface="+mn-ea"/>
                <a:cs typeface="+mn-cs"/>
              </a:defRPr>
            </a:lvl3pPr>
            <a:lvl4pPr marL="1028675" indent="0" algn="ctr" defTabSz="685783" rtl="0" eaLnBrk="1" latinLnBrk="0" hangingPunct="1">
              <a:lnSpc>
                <a:spcPct val="90000"/>
              </a:lnSpc>
              <a:spcBef>
                <a:spcPts val="375"/>
              </a:spcBef>
              <a:buClr>
                <a:schemeClr val="tx1"/>
              </a:buClr>
              <a:buSzPct val="80000"/>
              <a:buFont typeface="Arial" panose="020B0604020202020204" pitchFamily="34" charset="0"/>
              <a:buNone/>
              <a:defRPr sz="1200" kern="1200" baseline="0">
                <a:solidFill>
                  <a:schemeClr val="tx1"/>
                </a:solidFill>
                <a:latin typeface="+mn-lt"/>
                <a:ea typeface="+mn-ea"/>
                <a:cs typeface="+mn-cs"/>
              </a:defRPr>
            </a:lvl4pPr>
            <a:lvl5pPr marL="1371566" indent="0" algn="ctr" defTabSz="685783" rtl="0" eaLnBrk="1" latinLnBrk="0" hangingPunct="1">
              <a:lnSpc>
                <a:spcPct val="90000"/>
              </a:lnSpc>
              <a:spcBef>
                <a:spcPts val="375"/>
              </a:spcBef>
              <a:buClr>
                <a:schemeClr val="tx1"/>
              </a:buClr>
              <a:buSzPct val="80000"/>
              <a:buFont typeface="Arial" panose="020B0604020202020204" pitchFamily="34" charset="0"/>
              <a:buNone/>
              <a:defRPr sz="1200" kern="1200" baseline="0">
                <a:solidFill>
                  <a:schemeClr val="tx1"/>
                </a:solidFill>
                <a:latin typeface="+mn-lt"/>
                <a:ea typeface="+mn-ea"/>
                <a:cs typeface="+mn-cs"/>
              </a:defRPr>
            </a:lvl5pPr>
            <a:lvl6pPr marL="1714457" indent="0" algn="ctr" defTabSz="685783" rtl="0" eaLnBrk="1" latinLnBrk="0" hangingPunct="1">
              <a:lnSpc>
                <a:spcPct val="90000"/>
              </a:lnSpc>
              <a:spcBef>
                <a:spcPts val="375"/>
              </a:spcBef>
              <a:buClr>
                <a:schemeClr val="tx1"/>
              </a:buClr>
              <a:buSzPct val="80000"/>
              <a:buFont typeface="Arial" panose="020B0604020202020204" pitchFamily="34" charset="0"/>
              <a:buNone/>
              <a:defRPr sz="1200" kern="1200" baseline="0">
                <a:solidFill>
                  <a:schemeClr val="tx1"/>
                </a:solidFill>
                <a:latin typeface="+mn-lt"/>
                <a:ea typeface="+mn-ea"/>
                <a:cs typeface="+mn-cs"/>
              </a:defRPr>
            </a:lvl6pPr>
            <a:lvl7pPr marL="2057348" indent="0" algn="ctr" defTabSz="685783" rtl="0" eaLnBrk="1" latinLnBrk="0" hangingPunct="1">
              <a:lnSpc>
                <a:spcPct val="90000"/>
              </a:lnSpc>
              <a:spcBef>
                <a:spcPts val="375"/>
              </a:spcBef>
              <a:buClr>
                <a:schemeClr val="tx1"/>
              </a:buClr>
              <a:buSzPct val="80000"/>
              <a:buFont typeface="Arial" panose="020B0604020202020204" pitchFamily="34" charset="0"/>
              <a:buNone/>
              <a:defRPr sz="1200" kern="1200">
                <a:solidFill>
                  <a:schemeClr val="tx1"/>
                </a:solidFill>
                <a:latin typeface="+mn-lt"/>
                <a:ea typeface="+mn-ea"/>
                <a:cs typeface="+mn-cs"/>
              </a:defRPr>
            </a:lvl7pPr>
            <a:lvl8pPr marL="2400240" indent="0" algn="ctr" defTabSz="685783" rtl="0" eaLnBrk="1" latinLnBrk="0" hangingPunct="1">
              <a:lnSpc>
                <a:spcPct val="90000"/>
              </a:lnSpc>
              <a:spcBef>
                <a:spcPts val="375"/>
              </a:spcBef>
              <a:buClr>
                <a:schemeClr val="tx1"/>
              </a:buClr>
              <a:buSzPct val="80000"/>
              <a:buFont typeface="Arial" panose="020B0604020202020204" pitchFamily="34" charset="0"/>
              <a:buNone/>
              <a:defRPr sz="1200" kern="1200">
                <a:solidFill>
                  <a:schemeClr val="tx1"/>
                </a:solidFill>
                <a:latin typeface="+mn-lt"/>
                <a:ea typeface="+mn-ea"/>
                <a:cs typeface="+mn-cs"/>
              </a:defRPr>
            </a:lvl8pPr>
            <a:lvl9pPr marL="2743132" indent="0" algn="ctr" defTabSz="68578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ts val="1800"/>
              </a:lnSpc>
              <a:spcBef>
                <a:spcPts val="0"/>
              </a:spcBef>
            </a:pPr>
            <a:r>
              <a:rPr lang="en-US" sz="1400" b="1" spc="100" dirty="0">
                <a:latin typeface="Trade Gothic LT Std Cn"/>
                <a:cs typeface="Trade Gothic LT Std Cn"/>
              </a:rPr>
              <a:t>CITRUS</a:t>
            </a:r>
            <a:br>
              <a:rPr lang="en-US" sz="1400" b="1" spc="100" dirty="0">
                <a:latin typeface="Trade Gothic LT Std Cn"/>
                <a:cs typeface="Trade Gothic LT Std Cn"/>
              </a:rPr>
            </a:br>
            <a:r>
              <a:rPr lang="en-US" sz="1400" dirty="0"/>
              <a:t>Fresh </a:t>
            </a:r>
          </a:p>
          <a:p>
            <a:pPr>
              <a:lnSpc>
                <a:spcPts val="1800"/>
              </a:lnSpc>
              <a:spcBef>
                <a:spcPts val="0"/>
              </a:spcBef>
            </a:pPr>
            <a:r>
              <a:rPr lang="en-US" sz="1400" dirty="0"/>
              <a:t>Bright</a:t>
            </a:r>
          </a:p>
        </p:txBody>
      </p:sp>
      <p:sp>
        <p:nvSpPr>
          <p:cNvPr id="18" name="Text Placeholder 6">
            <a:extLst>
              <a:ext uri="{FF2B5EF4-FFF2-40B4-BE49-F238E27FC236}">
                <a16:creationId xmlns:a16="http://schemas.microsoft.com/office/drawing/2014/main" id="{60B3A712-D438-254D-A88C-F776ED06403C}"/>
              </a:ext>
            </a:extLst>
          </p:cNvPr>
          <p:cNvSpPr txBox="1">
            <a:spLocks/>
          </p:cNvSpPr>
          <p:nvPr/>
        </p:nvSpPr>
        <p:spPr>
          <a:xfrm>
            <a:off x="6073171" y="4886232"/>
            <a:ext cx="1455938" cy="886637"/>
          </a:xfrm>
          <a:prstGeom prst="rect">
            <a:avLst/>
          </a:prstGeom>
        </p:spPr>
        <p:txBody>
          <a:bodyPr vert="horz" lIns="91440" tIns="45720" rIns="91440" bIns="45720" rtlCol="0" anchor="t">
            <a:noAutofit/>
          </a:bodyPr>
          <a:lstStyle>
            <a:lvl1pPr marL="0" indent="0" algn="ctr" defTabSz="685783" rtl="0" eaLnBrk="1" latinLnBrk="0" hangingPunct="1">
              <a:lnSpc>
                <a:spcPts val="2900"/>
              </a:lnSpc>
              <a:spcBef>
                <a:spcPts val="750"/>
              </a:spcBef>
              <a:buClr>
                <a:schemeClr val="tx1"/>
              </a:buClr>
              <a:buSzPct val="80000"/>
              <a:buFont typeface="Arial" panose="020B0604020202020204" pitchFamily="34" charset="0"/>
              <a:buNone/>
              <a:defRPr sz="2400" kern="1200" baseline="0">
                <a:solidFill>
                  <a:schemeClr val="tx1"/>
                </a:solidFill>
                <a:latin typeface="+mn-lt"/>
                <a:ea typeface="+mn-ea"/>
                <a:cs typeface="+mn-cs"/>
              </a:defRPr>
            </a:lvl1pPr>
            <a:lvl2pPr marL="342892" indent="0" algn="ctr" defTabSz="685783" rtl="0" eaLnBrk="1" latinLnBrk="0" hangingPunct="1">
              <a:lnSpc>
                <a:spcPct val="90000"/>
              </a:lnSpc>
              <a:spcBef>
                <a:spcPts val="375"/>
              </a:spcBef>
              <a:buClr>
                <a:schemeClr val="tx1"/>
              </a:buClr>
              <a:buSzPct val="80000"/>
              <a:buFont typeface="Arial" panose="020B0604020202020204" pitchFamily="34" charset="0"/>
              <a:buNone/>
              <a:defRPr sz="1500" kern="1200" baseline="0">
                <a:solidFill>
                  <a:schemeClr val="tx1"/>
                </a:solidFill>
                <a:latin typeface="+mn-lt"/>
                <a:ea typeface="+mn-ea"/>
                <a:cs typeface="+mn-cs"/>
              </a:defRPr>
            </a:lvl2pPr>
            <a:lvl3pPr marL="685783" indent="0" algn="ctr" defTabSz="685783" rtl="0" eaLnBrk="1" latinLnBrk="0" hangingPunct="1">
              <a:lnSpc>
                <a:spcPct val="90000"/>
              </a:lnSpc>
              <a:spcBef>
                <a:spcPts val="375"/>
              </a:spcBef>
              <a:buClr>
                <a:schemeClr val="tx1"/>
              </a:buClr>
              <a:buSzPct val="80000"/>
              <a:buFont typeface="Arial" panose="020B0604020202020204" pitchFamily="34" charset="0"/>
              <a:buNone/>
              <a:defRPr sz="1350" kern="1200" baseline="0">
                <a:solidFill>
                  <a:schemeClr val="tx1"/>
                </a:solidFill>
                <a:latin typeface="+mn-lt"/>
                <a:ea typeface="+mn-ea"/>
                <a:cs typeface="+mn-cs"/>
              </a:defRPr>
            </a:lvl3pPr>
            <a:lvl4pPr marL="1028675" indent="0" algn="ctr" defTabSz="685783" rtl="0" eaLnBrk="1" latinLnBrk="0" hangingPunct="1">
              <a:lnSpc>
                <a:spcPct val="90000"/>
              </a:lnSpc>
              <a:spcBef>
                <a:spcPts val="375"/>
              </a:spcBef>
              <a:buClr>
                <a:schemeClr val="tx1"/>
              </a:buClr>
              <a:buSzPct val="80000"/>
              <a:buFont typeface="Arial" panose="020B0604020202020204" pitchFamily="34" charset="0"/>
              <a:buNone/>
              <a:defRPr sz="1200" kern="1200" baseline="0">
                <a:solidFill>
                  <a:schemeClr val="tx1"/>
                </a:solidFill>
                <a:latin typeface="+mn-lt"/>
                <a:ea typeface="+mn-ea"/>
                <a:cs typeface="+mn-cs"/>
              </a:defRPr>
            </a:lvl4pPr>
            <a:lvl5pPr marL="1371566" indent="0" algn="ctr" defTabSz="685783" rtl="0" eaLnBrk="1" latinLnBrk="0" hangingPunct="1">
              <a:lnSpc>
                <a:spcPct val="90000"/>
              </a:lnSpc>
              <a:spcBef>
                <a:spcPts val="375"/>
              </a:spcBef>
              <a:buClr>
                <a:schemeClr val="tx1"/>
              </a:buClr>
              <a:buSzPct val="80000"/>
              <a:buFont typeface="Arial" panose="020B0604020202020204" pitchFamily="34" charset="0"/>
              <a:buNone/>
              <a:defRPr sz="1200" kern="1200" baseline="0">
                <a:solidFill>
                  <a:schemeClr val="tx1"/>
                </a:solidFill>
                <a:latin typeface="+mn-lt"/>
                <a:ea typeface="+mn-ea"/>
                <a:cs typeface="+mn-cs"/>
              </a:defRPr>
            </a:lvl5pPr>
            <a:lvl6pPr marL="1714457" indent="0" algn="ctr" defTabSz="685783" rtl="0" eaLnBrk="1" latinLnBrk="0" hangingPunct="1">
              <a:lnSpc>
                <a:spcPct val="90000"/>
              </a:lnSpc>
              <a:spcBef>
                <a:spcPts val="375"/>
              </a:spcBef>
              <a:buClr>
                <a:schemeClr val="tx1"/>
              </a:buClr>
              <a:buSzPct val="80000"/>
              <a:buFont typeface="Arial" panose="020B0604020202020204" pitchFamily="34" charset="0"/>
              <a:buNone/>
              <a:defRPr sz="1200" kern="1200" baseline="0">
                <a:solidFill>
                  <a:schemeClr val="tx1"/>
                </a:solidFill>
                <a:latin typeface="+mn-lt"/>
                <a:ea typeface="+mn-ea"/>
                <a:cs typeface="+mn-cs"/>
              </a:defRPr>
            </a:lvl6pPr>
            <a:lvl7pPr marL="2057348" indent="0" algn="ctr" defTabSz="685783" rtl="0" eaLnBrk="1" latinLnBrk="0" hangingPunct="1">
              <a:lnSpc>
                <a:spcPct val="90000"/>
              </a:lnSpc>
              <a:spcBef>
                <a:spcPts val="375"/>
              </a:spcBef>
              <a:buClr>
                <a:schemeClr val="tx1"/>
              </a:buClr>
              <a:buSzPct val="80000"/>
              <a:buFont typeface="Arial" panose="020B0604020202020204" pitchFamily="34" charset="0"/>
              <a:buNone/>
              <a:defRPr sz="1200" kern="1200">
                <a:solidFill>
                  <a:schemeClr val="tx1"/>
                </a:solidFill>
                <a:latin typeface="+mn-lt"/>
                <a:ea typeface="+mn-ea"/>
                <a:cs typeface="+mn-cs"/>
              </a:defRPr>
            </a:lvl7pPr>
            <a:lvl8pPr marL="2400240" indent="0" algn="ctr" defTabSz="685783" rtl="0" eaLnBrk="1" latinLnBrk="0" hangingPunct="1">
              <a:lnSpc>
                <a:spcPct val="90000"/>
              </a:lnSpc>
              <a:spcBef>
                <a:spcPts val="375"/>
              </a:spcBef>
              <a:buClr>
                <a:schemeClr val="tx1"/>
              </a:buClr>
              <a:buSzPct val="80000"/>
              <a:buFont typeface="Arial" panose="020B0604020202020204" pitchFamily="34" charset="0"/>
              <a:buNone/>
              <a:defRPr sz="1200" kern="1200">
                <a:solidFill>
                  <a:schemeClr val="tx1"/>
                </a:solidFill>
                <a:latin typeface="+mn-lt"/>
                <a:ea typeface="+mn-ea"/>
                <a:cs typeface="+mn-cs"/>
              </a:defRPr>
            </a:lvl8pPr>
            <a:lvl9pPr marL="2743132" indent="0" algn="ctr" defTabSz="68578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ts val="1800"/>
              </a:lnSpc>
              <a:spcBef>
                <a:spcPts val="0"/>
              </a:spcBef>
            </a:pPr>
            <a:r>
              <a:rPr lang="en-US" sz="1400" b="1" spc="100" dirty="0">
                <a:latin typeface="Trade Gothic LT Std Cn"/>
                <a:cs typeface="Trade Gothic LT Std Cn"/>
              </a:rPr>
              <a:t>ALMOND</a:t>
            </a:r>
            <a:br>
              <a:rPr lang="en-US" sz="1400" b="1" spc="100" dirty="0">
                <a:latin typeface="Trade Gothic LT Std Cn"/>
                <a:cs typeface="Trade Gothic LT Std Cn"/>
              </a:rPr>
            </a:br>
            <a:r>
              <a:rPr lang="en-US" sz="1400" dirty="0"/>
              <a:t>Warm</a:t>
            </a:r>
          </a:p>
          <a:p>
            <a:pPr>
              <a:lnSpc>
                <a:spcPts val="1800"/>
              </a:lnSpc>
              <a:spcBef>
                <a:spcPts val="0"/>
              </a:spcBef>
            </a:pPr>
            <a:r>
              <a:rPr lang="en-US" sz="1400" dirty="0"/>
              <a:t>Comforting</a:t>
            </a:r>
          </a:p>
        </p:txBody>
      </p:sp>
      <p:sp>
        <p:nvSpPr>
          <p:cNvPr id="19" name="Text Placeholder 6">
            <a:extLst>
              <a:ext uri="{FF2B5EF4-FFF2-40B4-BE49-F238E27FC236}">
                <a16:creationId xmlns:a16="http://schemas.microsoft.com/office/drawing/2014/main" id="{F1B26619-201E-9541-9014-4432A9E400EF}"/>
              </a:ext>
            </a:extLst>
          </p:cNvPr>
          <p:cNvSpPr txBox="1">
            <a:spLocks/>
          </p:cNvSpPr>
          <p:nvPr/>
        </p:nvSpPr>
        <p:spPr>
          <a:xfrm>
            <a:off x="7483452" y="4886232"/>
            <a:ext cx="1455938" cy="1132828"/>
          </a:xfrm>
          <a:prstGeom prst="rect">
            <a:avLst/>
          </a:prstGeom>
        </p:spPr>
        <p:txBody>
          <a:bodyPr vert="horz" lIns="91440" tIns="45720" rIns="91440" bIns="45720" rtlCol="0" anchor="t">
            <a:noAutofit/>
          </a:bodyPr>
          <a:lstStyle>
            <a:lvl1pPr marL="0" indent="0" algn="ctr" defTabSz="685783" rtl="0" eaLnBrk="1" latinLnBrk="0" hangingPunct="1">
              <a:lnSpc>
                <a:spcPts val="2900"/>
              </a:lnSpc>
              <a:spcBef>
                <a:spcPts val="750"/>
              </a:spcBef>
              <a:buClr>
                <a:schemeClr val="tx1"/>
              </a:buClr>
              <a:buSzPct val="80000"/>
              <a:buFont typeface="Arial" panose="020B0604020202020204" pitchFamily="34" charset="0"/>
              <a:buNone/>
              <a:defRPr sz="2400" kern="1200" baseline="0">
                <a:solidFill>
                  <a:schemeClr val="tx1"/>
                </a:solidFill>
                <a:latin typeface="+mn-lt"/>
                <a:ea typeface="+mn-ea"/>
                <a:cs typeface="+mn-cs"/>
              </a:defRPr>
            </a:lvl1pPr>
            <a:lvl2pPr marL="342892" indent="0" algn="ctr" defTabSz="685783" rtl="0" eaLnBrk="1" latinLnBrk="0" hangingPunct="1">
              <a:lnSpc>
                <a:spcPct val="90000"/>
              </a:lnSpc>
              <a:spcBef>
                <a:spcPts val="375"/>
              </a:spcBef>
              <a:buClr>
                <a:schemeClr val="tx1"/>
              </a:buClr>
              <a:buSzPct val="80000"/>
              <a:buFont typeface="Arial" panose="020B0604020202020204" pitchFamily="34" charset="0"/>
              <a:buNone/>
              <a:defRPr sz="1500" kern="1200" baseline="0">
                <a:solidFill>
                  <a:schemeClr val="tx1"/>
                </a:solidFill>
                <a:latin typeface="+mn-lt"/>
                <a:ea typeface="+mn-ea"/>
                <a:cs typeface="+mn-cs"/>
              </a:defRPr>
            </a:lvl2pPr>
            <a:lvl3pPr marL="685783" indent="0" algn="ctr" defTabSz="685783" rtl="0" eaLnBrk="1" latinLnBrk="0" hangingPunct="1">
              <a:lnSpc>
                <a:spcPct val="90000"/>
              </a:lnSpc>
              <a:spcBef>
                <a:spcPts val="375"/>
              </a:spcBef>
              <a:buClr>
                <a:schemeClr val="tx1"/>
              </a:buClr>
              <a:buSzPct val="80000"/>
              <a:buFont typeface="Arial" panose="020B0604020202020204" pitchFamily="34" charset="0"/>
              <a:buNone/>
              <a:defRPr sz="1350" kern="1200" baseline="0">
                <a:solidFill>
                  <a:schemeClr val="tx1"/>
                </a:solidFill>
                <a:latin typeface="+mn-lt"/>
                <a:ea typeface="+mn-ea"/>
                <a:cs typeface="+mn-cs"/>
              </a:defRPr>
            </a:lvl3pPr>
            <a:lvl4pPr marL="1028675" indent="0" algn="ctr" defTabSz="685783" rtl="0" eaLnBrk="1" latinLnBrk="0" hangingPunct="1">
              <a:lnSpc>
                <a:spcPct val="90000"/>
              </a:lnSpc>
              <a:spcBef>
                <a:spcPts val="375"/>
              </a:spcBef>
              <a:buClr>
                <a:schemeClr val="tx1"/>
              </a:buClr>
              <a:buSzPct val="80000"/>
              <a:buFont typeface="Arial" panose="020B0604020202020204" pitchFamily="34" charset="0"/>
              <a:buNone/>
              <a:defRPr sz="1200" kern="1200" baseline="0">
                <a:solidFill>
                  <a:schemeClr val="tx1"/>
                </a:solidFill>
                <a:latin typeface="+mn-lt"/>
                <a:ea typeface="+mn-ea"/>
                <a:cs typeface="+mn-cs"/>
              </a:defRPr>
            </a:lvl4pPr>
            <a:lvl5pPr marL="1371566" indent="0" algn="ctr" defTabSz="685783" rtl="0" eaLnBrk="1" latinLnBrk="0" hangingPunct="1">
              <a:lnSpc>
                <a:spcPct val="90000"/>
              </a:lnSpc>
              <a:spcBef>
                <a:spcPts val="375"/>
              </a:spcBef>
              <a:buClr>
                <a:schemeClr val="tx1"/>
              </a:buClr>
              <a:buSzPct val="80000"/>
              <a:buFont typeface="Arial" panose="020B0604020202020204" pitchFamily="34" charset="0"/>
              <a:buNone/>
              <a:defRPr sz="1200" kern="1200" baseline="0">
                <a:solidFill>
                  <a:schemeClr val="tx1"/>
                </a:solidFill>
                <a:latin typeface="+mn-lt"/>
                <a:ea typeface="+mn-ea"/>
                <a:cs typeface="+mn-cs"/>
              </a:defRPr>
            </a:lvl5pPr>
            <a:lvl6pPr marL="1714457" indent="0" algn="ctr" defTabSz="685783" rtl="0" eaLnBrk="1" latinLnBrk="0" hangingPunct="1">
              <a:lnSpc>
                <a:spcPct val="90000"/>
              </a:lnSpc>
              <a:spcBef>
                <a:spcPts val="375"/>
              </a:spcBef>
              <a:buClr>
                <a:schemeClr val="tx1"/>
              </a:buClr>
              <a:buSzPct val="80000"/>
              <a:buFont typeface="Arial" panose="020B0604020202020204" pitchFamily="34" charset="0"/>
              <a:buNone/>
              <a:defRPr sz="1200" kern="1200" baseline="0">
                <a:solidFill>
                  <a:schemeClr val="tx1"/>
                </a:solidFill>
                <a:latin typeface="+mn-lt"/>
                <a:ea typeface="+mn-ea"/>
                <a:cs typeface="+mn-cs"/>
              </a:defRPr>
            </a:lvl6pPr>
            <a:lvl7pPr marL="2057348" indent="0" algn="ctr" defTabSz="685783" rtl="0" eaLnBrk="1" latinLnBrk="0" hangingPunct="1">
              <a:lnSpc>
                <a:spcPct val="90000"/>
              </a:lnSpc>
              <a:spcBef>
                <a:spcPts val="375"/>
              </a:spcBef>
              <a:buClr>
                <a:schemeClr val="tx1"/>
              </a:buClr>
              <a:buSzPct val="80000"/>
              <a:buFont typeface="Arial" panose="020B0604020202020204" pitchFamily="34" charset="0"/>
              <a:buNone/>
              <a:defRPr sz="1200" kern="1200">
                <a:solidFill>
                  <a:schemeClr val="tx1"/>
                </a:solidFill>
                <a:latin typeface="+mn-lt"/>
                <a:ea typeface="+mn-ea"/>
                <a:cs typeface="+mn-cs"/>
              </a:defRPr>
            </a:lvl7pPr>
            <a:lvl8pPr marL="2400240" indent="0" algn="ctr" defTabSz="685783" rtl="0" eaLnBrk="1" latinLnBrk="0" hangingPunct="1">
              <a:lnSpc>
                <a:spcPct val="90000"/>
              </a:lnSpc>
              <a:spcBef>
                <a:spcPts val="375"/>
              </a:spcBef>
              <a:buClr>
                <a:schemeClr val="tx1"/>
              </a:buClr>
              <a:buSzPct val="80000"/>
              <a:buFont typeface="Arial" panose="020B0604020202020204" pitchFamily="34" charset="0"/>
              <a:buNone/>
              <a:defRPr sz="1200" kern="1200">
                <a:solidFill>
                  <a:schemeClr val="tx1"/>
                </a:solidFill>
                <a:latin typeface="+mn-lt"/>
                <a:ea typeface="+mn-ea"/>
                <a:cs typeface="+mn-cs"/>
              </a:defRPr>
            </a:lvl8pPr>
            <a:lvl9pPr marL="2743132" indent="0" algn="ctr" defTabSz="68578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ts val="1800"/>
              </a:lnSpc>
              <a:spcBef>
                <a:spcPts val="0"/>
              </a:spcBef>
            </a:pPr>
            <a:r>
              <a:rPr lang="en-US" sz="1400" b="1" spc="100" dirty="0">
                <a:latin typeface="Trade Gothic LT Std Cn"/>
                <a:cs typeface="Trade Gothic LT Std Cn"/>
              </a:rPr>
              <a:t>PEPPERMINT</a:t>
            </a:r>
            <a:br>
              <a:rPr lang="en-US" sz="1400" b="1" spc="100" dirty="0">
                <a:latin typeface="Trade Gothic LT Std Cn"/>
                <a:cs typeface="Trade Gothic LT Std Cn"/>
              </a:rPr>
            </a:br>
            <a:r>
              <a:rPr lang="en-US" sz="1400" dirty="0"/>
              <a:t>Cooling</a:t>
            </a:r>
          </a:p>
          <a:p>
            <a:pPr>
              <a:lnSpc>
                <a:spcPts val="1800"/>
              </a:lnSpc>
              <a:spcBef>
                <a:spcPts val="0"/>
              </a:spcBef>
            </a:pPr>
            <a:r>
              <a:rPr lang="en-US" sz="1400" dirty="0"/>
              <a:t>Tingling</a:t>
            </a:r>
          </a:p>
          <a:p>
            <a:pPr>
              <a:lnSpc>
                <a:spcPts val="1800"/>
              </a:lnSpc>
              <a:spcBef>
                <a:spcPts val="0"/>
              </a:spcBef>
            </a:pPr>
            <a:r>
              <a:rPr lang="en-US" sz="1400" dirty="0"/>
              <a:t>Refreshing </a:t>
            </a:r>
          </a:p>
        </p:txBody>
      </p:sp>
      <p:sp>
        <p:nvSpPr>
          <p:cNvPr id="20" name="Text Placeholder 6">
            <a:extLst>
              <a:ext uri="{FF2B5EF4-FFF2-40B4-BE49-F238E27FC236}">
                <a16:creationId xmlns:a16="http://schemas.microsoft.com/office/drawing/2014/main" id="{7F013207-AB60-3842-8C2F-BC287ADCB8E6}"/>
              </a:ext>
            </a:extLst>
          </p:cNvPr>
          <p:cNvSpPr txBox="1">
            <a:spLocks/>
          </p:cNvSpPr>
          <p:nvPr/>
        </p:nvSpPr>
        <p:spPr>
          <a:xfrm>
            <a:off x="8893733" y="4886232"/>
            <a:ext cx="1519774" cy="886637"/>
          </a:xfrm>
          <a:prstGeom prst="rect">
            <a:avLst/>
          </a:prstGeom>
        </p:spPr>
        <p:txBody>
          <a:bodyPr vert="horz" lIns="91440" tIns="45720" rIns="91440" bIns="45720" rtlCol="0" anchor="t">
            <a:noAutofit/>
          </a:bodyPr>
          <a:lstStyle>
            <a:lvl1pPr marL="0" indent="0" algn="ctr" defTabSz="685783" rtl="0" eaLnBrk="1" latinLnBrk="0" hangingPunct="1">
              <a:lnSpc>
                <a:spcPts val="2900"/>
              </a:lnSpc>
              <a:spcBef>
                <a:spcPts val="750"/>
              </a:spcBef>
              <a:buClr>
                <a:schemeClr val="tx1"/>
              </a:buClr>
              <a:buSzPct val="80000"/>
              <a:buFont typeface="Arial" panose="020B0604020202020204" pitchFamily="34" charset="0"/>
              <a:buNone/>
              <a:defRPr sz="2400" kern="1200" baseline="0">
                <a:solidFill>
                  <a:schemeClr val="tx1"/>
                </a:solidFill>
                <a:latin typeface="+mn-lt"/>
                <a:ea typeface="+mn-ea"/>
                <a:cs typeface="+mn-cs"/>
              </a:defRPr>
            </a:lvl1pPr>
            <a:lvl2pPr marL="342892" indent="0" algn="ctr" defTabSz="685783" rtl="0" eaLnBrk="1" latinLnBrk="0" hangingPunct="1">
              <a:lnSpc>
                <a:spcPct val="90000"/>
              </a:lnSpc>
              <a:spcBef>
                <a:spcPts val="375"/>
              </a:spcBef>
              <a:buClr>
                <a:schemeClr val="tx1"/>
              </a:buClr>
              <a:buSzPct val="80000"/>
              <a:buFont typeface="Arial" panose="020B0604020202020204" pitchFamily="34" charset="0"/>
              <a:buNone/>
              <a:defRPr sz="1500" kern="1200" baseline="0">
                <a:solidFill>
                  <a:schemeClr val="tx1"/>
                </a:solidFill>
                <a:latin typeface="+mn-lt"/>
                <a:ea typeface="+mn-ea"/>
                <a:cs typeface="+mn-cs"/>
              </a:defRPr>
            </a:lvl2pPr>
            <a:lvl3pPr marL="685783" indent="0" algn="ctr" defTabSz="685783" rtl="0" eaLnBrk="1" latinLnBrk="0" hangingPunct="1">
              <a:lnSpc>
                <a:spcPct val="90000"/>
              </a:lnSpc>
              <a:spcBef>
                <a:spcPts val="375"/>
              </a:spcBef>
              <a:buClr>
                <a:schemeClr val="tx1"/>
              </a:buClr>
              <a:buSzPct val="80000"/>
              <a:buFont typeface="Arial" panose="020B0604020202020204" pitchFamily="34" charset="0"/>
              <a:buNone/>
              <a:defRPr sz="1350" kern="1200" baseline="0">
                <a:solidFill>
                  <a:schemeClr val="tx1"/>
                </a:solidFill>
                <a:latin typeface="+mn-lt"/>
                <a:ea typeface="+mn-ea"/>
                <a:cs typeface="+mn-cs"/>
              </a:defRPr>
            </a:lvl3pPr>
            <a:lvl4pPr marL="1028675" indent="0" algn="ctr" defTabSz="685783" rtl="0" eaLnBrk="1" latinLnBrk="0" hangingPunct="1">
              <a:lnSpc>
                <a:spcPct val="90000"/>
              </a:lnSpc>
              <a:spcBef>
                <a:spcPts val="375"/>
              </a:spcBef>
              <a:buClr>
                <a:schemeClr val="tx1"/>
              </a:buClr>
              <a:buSzPct val="80000"/>
              <a:buFont typeface="Arial" panose="020B0604020202020204" pitchFamily="34" charset="0"/>
              <a:buNone/>
              <a:defRPr sz="1200" kern="1200" baseline="0">
                <a:solidFill>
                  <a:schemeClr val="tx1"/>
                </a:solidFill>
                <a:latin typeface="+mn-lt"/>
                <a:ea typeface="+mn-ea"/>
                <a:cs typeface="+mn-cs"/>
              </a:defRPr>
            </a:lvl4pPr>
            <a:lvl5pPr marL="1371566" indent="0" algn="ctr" defTabSz="685783" rtl="0" eaLnBrk="1" latinLnBrk="0" hangingPunct="1">
              <a:lnSpc>
                <a:spcPct val="90000"/>
              </a:lnSpc>
              <a:spcBef>
                <a:spcPts val="375"/>
              </a:spcBef>
              <a:buClr>
                <a:schemeClr val="tx1"/>
              </a:buClr>
              <a:buSzPct val="80000"/>
              <a:buFont typeface="Arial" panose="020B0604020202020204" pitchFamily="34" charset="0"/>
              <a:buNone/>
              <a:defRPr sz="1200" kern="1200" baseline="0">
                <a:solidFill>
                  <a:schemeClr val="tx1"/>
                </a:solidFill>
                <a:latin typeface="+mn-lt"/>
                <a:ea typeface="+mn-ea"/>
                <a:cs typeface="+mn-cs"/>
              </a:defRPr>
            </a:lvl5pPr>
            <a:lvl6pPr marL="1714457" indent="0" algn="ctr" defTabSz="685783" rtl="0" eaLnBrk="1" latinLnBrk="0" hangingPunct="1">
              <a:lnSpc>
                <a:spcPct val="90000"/>
              </a:lnSpc>
              <a:spcBef>
                <a:spcPts val="375"/>
              </a:spcBef>
              <a:buClr>
                <a:schemeClr val="tx1"/>
              </a:buClr>
              <a:buSzPct val="80000"/>
              <a:buFont typeface="Arial" panose="020B0604020202020204" pitchFamily="34" charset="0"/>
              <a:buNone/>
              <a:defRPr sz="1200" kern="1200" baseline="0">
                <a:solidFill>
                  <a:schemeClr val="tx1"/>
                </a:solidFill>
                <a:latin typeface="+mn-lt"/>
                <a:ea typeface="+mn-ea"/>
                <a:cs typeface="+mn-cs"/>
              </a:defRPr>
            </a:lvl6pPr>
            <a:lvl7pPr marL="2057348" indent="0" algn="ctr" defTabSz="685783" rtl="0" eaLnBrk="1" latinLnBrk="0" hangingPunct="1">
              <a:lnSpc>
                <a:spcPct val="90000"/>
              </a:lnSpc>
              <a:spcBef>
                <a:spcPts val="375"/>
              </a:spcBef>
              <a:buClr>
                <a:schemeClr val="tx1"/>
              </a:buClr>
              <a:buSzPct val="80000"/>
              <a:buFont typeface="Arial" panose="020B0604020202020204" pitchFamily="34" charset="0"/>
              <a:buNone/>
              <a:defRPr sz="1200" kern="1200">
                <a:solidFill>
                  <a:schemeClr val="tx1"/>
                </a:solidFill>
                <a:latin typeface="+mn-lt"/>
                <a:ea typeface="+mn-ea"/>
                <a:cs typeface="+mn-cs"/>
              </a:defRPr>
            </a:lvl7pPr>
            <a:lvl8pPr marL="2400240" indent="0" algn="ctr" defTabSz="685783" rtl="0" eaLnBrk="1" latinLnBrk="0" hangingPunct="1">
              <a:lnSpc>
                <a:spcPct val="90000"/>
              </a:lnSpc>
              <a:spcBef>
                <a:spcPts val="375"/>
              </a:spcBef>
              <a:buClr>
                <a:schemeClr val="tx1"/>
              </a:buClr>
              <a:buSzPct val="80000"/>
              <a:buFont typeface="Arial" panose="020B0604020202020204" pitchFamily="34" charset="0"/>
              <a:buNone/>
              <a:defRPr sz="1200" kern="1200">
                <a:solidFill>
                  <a:schemeClr val="tx1"/>
                </a:solidFill>
                <a:latin typeface="+mn-lt"/>
                <a:ea typeface="+mn-ea"/>
                <a:cs typeface="+mn-cs"/>
              </a:defRPr>
            </a:lvl8pPr>
            <a:lvl9pPr marL="2743132" indent="0" algn="ctr" defTabSz="68578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ts val="1800"/>
              </a:lnSpc>
              <a:spcBef>
                <a:spcPts val="0"/>
              </a:spcBef>
            </a:pPr>
            <a:r>
              <a:rPr lang="en-US" sz="1400" b="1" spc="100" dirty="0">
                <a:latin typeface="Trade Gothic LT Std Cn"/>
                <a:cs typeface="Trade Gothic LT Std Cn"/>
              </a:rPr>
              <a:t>BABY UNSCENTED</a:t>
            </a:r>
            <a:br>
              <a:rPr lang="en-US" sz="1400" b="1" spc="100" dirty="0">
                <a:latin typeface="Trade Gothic LT Std Cn"/>
                <a:cs typeface="Trade Gothic LT Std Cn"/>
              </a:rPr>
            </a:br>
            <a:r>
              <a:rPr lang="en-US" sz="1400" dirty="0"/>
              <a:t>Simple</a:t>
            </a:r>
          </a:p>
          <a:p>
            <a:pPr>
              <a:lnSpc>
                <a:spcPts val="1800"/>
              </a:lnSpc>
              <a:spcBef>
                <a:spcPts val="0"/>
              </a:spcBef>
            </a:pPr>
            <a:r>
              <a:rPr lang="en-US" sz="1400" dirty="0"/>
              <a:t>Nourishing</a:t>
            </a:r>
          </a:p>
        </p:txBody>
      </p:sp>
      <p:sp>
        <p:nvSpPr>
          <p:cNvPr id="21" name="Text Placeholder 6">
            <a:extLst>
              <a:ext uri="{FF2B5EF4-FFF2-40B4-BE49-F238E27FC236}">
                <a16:creationId xmlns:a16="http://schemas.microsoft.com/office/drawing/2014/main" id="{EA5FFDAD-F298-6B49-8B51-259E743E2090}"/>
              </a:ext>
            </a:extLst>
          </p:cNvPr>
          <p:cNvSpPr txBox="1">
            <a:spLocks/>
          </p:cNvSpPr>
          <p:nvPr/>
        </p:nvSpPr>
        <p:spPr>
          <a:xfrm>
            <a:off x="10304015" y="4886232"/>
            <a:ext cx="1455938" cy="886637"/>
          </a:xfrm>
          <a:prstGeom prst="rect">
            <a:avLst/>
          </a:prstGeom>
        </p:spPr>
        <p:txBody>
          <a:bodyPr vert="horz" lIns="91440" tIns="45720" rIns="91440" bIns="45720" rtlCol="0" anchor="t">
            <a:noAutofit/>
          </a:bodyPr>
          <a:lstStyle>
            <a:lvl1pPr marL="0" indent="0" algn="ctr" defTabSz="685783" rtl="0" eaLnBrk="1" latinLnBrk="0" hangingPunct="1">
              <a:lnSpc>
                <a:spcPts val="2900"/>
              </a:lnSpc>
              <a:spcBef>
                <a:spcPts val="750"/>
              </a:spcBef>
              <a:buClr>
                <a:schemeClr val="tx1"/>
              </a:buClr>
              <a:buSzPct val="80000"/>
              <a:buFont typeface="Arial" panose="020B0604020202020204" pitchFamily="34" charset="0"/>
              <a:buNone/>
              <a:defRPr sz="2400" kern="1200" baseline="0">
                <a:solidFill>
                  <a:schemeClr val="tx1"/>
                </a:solidFill>
                <a:latin typeface="+mn-lt"/>
                <a:ea typeface="+mn-ea"/>
                <a:cs typeface="+mn-cs"/>
              </a:defRPr>
            </a:lvl1pPr>
            <a:lvl2pPr marL="342892" indent="0" algn="ctr" defTabSz="685783" rtl="0" eaLnBrk="1" latinLnBrk="0" hangingPunct="1">
              <a:lnSpc>
                <a:spcPct val="90000"/>
              </a:lnSpc>
              <a:spcBef>
                <a:spcPts val="375"/>
              </a:spcBef>
              <a:buClr>
                <a:schemeClr val="tx1"/>
              </a:buClr>
              <a:buSzPct val="80000"/>
              <a:buFont typeface="Arial" panose="020B0604020202020204" pitchFamily="34" charset="0"/>
              <a:buNone/>
              <a:defRPr sz="1500" kern="1200" baseline="0">
                <a:solidFill>
                  <a:schemeClr val="tx1"/>
                </a:solidFill>
                <a:latin typeface="+mn-lt"/>
                <a:ea typeface="+mn-ea"/>
                <a:cs typeface="+mn-cs"/>
              </a:defRPr>
            </a:lvl2pPr>
            <a:lvl3pPr marL="685783" indent="0" algn="ctr" defTabSz="685783" rtl="0" eaLnBrk="1" latinLnBrk="0" hangingPunct="1">
              <a:lnSpc>
                <a:spcPct val="90000"/>
              </a:lnSpc>
              <a:spcBef>
                <a:spcPts val="375"/>
              </a:spcBef>
              <a:buClr>
                <a:schemeClr val="tx1"/>
              </a:buClr>
              <a:buSzPct val="80000"/>
              <a:buFont typeface="Arial" panose="020B0604020202020204" pitchFamily="34" charset="0"/>
              <a:buNone/>
              <a:defRPr sz="1350" kern="1200" baseline="0">
                <a:solidFill>
                  <a:schemeClr val="tx1"/>
                </a:solidFill>
                <a:latin typeface="+mn-lt"/>
                <a:ea typeface="+mn-ea"/>
                <a:cs typeface="+mn-cs"/>
              </a:defRPr>
            </a:lvl3pPr>
            <a:lvl4pPr marL="1028675" indent="0" algn="ctr" defTabSz="685783" rtl="0" eaLnBrk="1" latinLnBrk="0" hangingPunct="1">
              <a:lnSpc>
                <a:spcPct val="90000"/>
              </a:lnSpc>
              <a:spcBef>
                <a:spcPts val="375"/>
              </a:spcBef>
              <a:buClr>
                <a:schemeClr val="tx1"/>
              </a:buClr>
              <a:buSzPct val="80000"/>
              <a:buFont typeface="Arial" panose="020B0604020202020204" pitchFamily="34" charset="0"/>
              <a:buNone/>
              <a:defRPr sz="1200" kern="1200" baseline="0">
                <a:solidFill>
                  <a:schemeClr val="tx1"/>
                </a:solidFill>
                <a:latin typeface="+mn-lt"/>
                <a:ea typeface="+mn-ea"/>
                <a:cs typeface="+mn-cs"/>
              </a:defRPr>
            </a:lvl4pPr>
            <a:lvl5pPr marL="1371566" indent="0" algn="ctr" defTabSz="685783" rtl="0" eaLnBrk="1" latinLnBrk="0" hangingPunct="1">
              <a:lnSpc>
                <a:spcPct val="90000"/>
              </a:lnSpc>
              <a:spcBef>
                <a:spcPts val="375"/>
              </a:spcBef>
              <a:buClr>
                <a:schemeClr val="tx1"/>
              </a:buClr>
              <a:buSzPct val="80000"/>
              <a:buFont typeface="Arial" panose="020B0604020202020204" pitchFamily="34" charset="0"/>
              <a:buNone/>
              <a:defRPr sz="1200" kern="1200" baseline="0">
                <a:solidFill>
                  <a:schemeClr val="tx1"/>
                </a:solidFill>
                <a:latin typeface="+mn-lt"/>
                <a:ea typeface="+mn-ea"/>
                <a:cs typeface="+mn-cs"/>
              </a:defRPr>
            </a:lvl5pPr>
            <a:lvl6pPr marL="1714457" indent="0" algn="ctr" defTabSz="685783" rtl="0" eaLnBrk="1" latinLnBrk="0" hangingPunct="1">
              <a:lnSpc>
                <a:spcPct val="90000"/>
              </a:lnSpc>
              <a:spcBef>
                <a:spcPts val="375"/>
              </a:spcBef>
              <a:buClr>
                <a:schemeClr val="tx1"/>
              </a:buClr>
              <a:buSzPct val="80000"/>
              <a:buFont typeface="Arial" panose="020B0604020202020204" pitchFamily="34" charset="0"/>
              <a:buNone/>
              <a:defRPr sz="1200" kern="1200" baseline="0">
                <a:solidFill>
                  <a:schemeClr val="tx1"/>
                </a:solidFill>
                <a:latin typeface="+mn-lt"/>
                <a:ea typeface="+mn-ea"/>
                <a:cs typeface="+mn-cs"/>
              </a:defRPr>
            </a:lvl6pPr>
            <a:lvl7pPr marL="2057348" indent="0" algn="ctr" defTabSz="685783" rtl="0" eaLnBrk="1" latinLnBrk="0" hangingPunct="1">
              <a:lnSpc>
                <a:spcPct val="90000"/>
              </a:lnSpc>
              <a:spcBef>
                <a:spcPts val="375"/>
              </a:spcBef>
              <a:buClr>
                <a:schemeClr val="tx1"/>
              </a:buClr>
              <a:buSzPct val="80000"/>
              <a:buFont typeface="Arial" panose="020B0604020202020204" pitchFamily="34" charset="0"/>
              <a:buNone/>
              <a:defRPr sz="1200" kern="1200">
                <a:solidFill>
                  <a:schemeClr val="tx1"/>
                </a:solidFill>
                <a:latin typeface="+mn-lt"/>
                <a:ea typeface="+mn-ea"/>
                <a:cs typeface="+mn-cs"/>
              </a:defRPr>
            </a:lvl7pPr>
            <a:lvl8pPr marL="2400240" indent="0" algn="ctr" defTabSz="685783" rtl="0" eaLnBrk="1" latinLnBrk="0" hangingPunct="1">
              <a:lnSpc>
                <a:spcPct val="90000"/>
              </a:lnSpc>
              <a:spcBef>
                <a:spcPts val="375"/>
              </a:spcBef>
              <a:buClr>
                <a:schemeClr val="tx1"/>
              </a:buClr>
              <a:buSzPct val="80000"/>
              <a:buFont typeface="Arial" panose="020B0604020202020204" pitchFamily="34" charset="0"/>
              <a:buNone/>
              <a:defRPr sz="1200" kern="1200">
                <a:solidFill>
                  <a:schemeClr val="tx1"/>
                </a:solidFill>
                <a:latin typeface="+mn-lt"/>
                <a:ea typeface="+mn-ea"/>
                <a:cs typeface="+mn-cs"/>
              </a:defRPr>
            </a:lvl8pPr>
            <a:lvl9pPr marL="2743132" indent="0" algn="ctr" defTabSz="68578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ts val="1800"/>
              </a:lnSpc>
              <a:spcBef>
                <a:spcPts val="0"/>
              </a:spcBef>
            </a:pPr>
            <a:r>
              <a:rPr lang="en-US" sz="1400" b="1" spc="100" dirty="0">
                <a:latin typeface="Trade Gothic LT Std Cn"/>
                <a:cs typeface="Trade Gothic LT Std Cn"/>
              </a:rPr>
              <a:t>LAVENDER</a:t>
            </a:r>
            <a:br>
              <a:rPr lang="en-US" sz="1400" b="1" spc="100" dirty="0">
                <a:latin typeface="Trade Gothic LT Std Cn"/>
                <a:cs typeface="Trade Gothic LT Std Cn"/>
              </a:rPr>
            </a:br>
            <a:r>
              <a:rPr lang="en-US" sz="1400" dirty="0"/>
              <a:t>Relaxing</a:t>
            </a:r>
          </a:p>
          <a:p>
            <a:pPr>
              <a:lnSpc>
                <a:spcPts val="1800"/>
              </a:lnSpc>
              <a:spcBef>
                <a:spcPts val="0"/>
              </a:spcBef>
            </a:pPr>
            <a:r>
              <a:rPr lang="en-US" sz="1400" dirty="0"/>
              <a:t>Calming</a:t>
            </a:r>
          </a:p>
        </p:txBody>
      </p:sp>
      <p:pic>
        <p:nvPicPr>
          <p:cNvPr id="22" name="Picture 21">
            <a:extLst>
              <a:ext uri="{FF2B5EF4-FFF2-40B4-BE49-F238E27FC236}">
                <a16:creationId xmlns:a16="http://schemas.microsoft.com/office/drawing/2014/main" id="{26D8ADC1-E817-E448-9207-CD2B33F700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92331" y="1139856"/>
            <a:ext cx="1355932" cy="3657600"/>
          </a:xfrm>
          <a:prstGeom prst="rect">
            <a:avLst/>
          </a:prstGeom>
        </p:spPr>
      </p:pic>
      <p:pic>
        <p:nvPicPr>
          <p:cNvPr id="23" name="Picture 22">
            <a:extLst>
              <a:ext uri="{FF2B5EF4-FFF2-40B4-BE49-F238E27FC236}">
                <a16:creationId xmlns:a16="http://schemas.microsoft.com/office/drawing/2014/main" id="{532860BA-0238-5D45-9CFF-FFE7765254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02612" y="1139856"/>
            <a:ext cx="1355932" cy="3657600"/>
          </a:xfrm>
          <a:prstGeom prst="rect">
            <a:avLst/>
          </a:prstGeom>
        </p:spPr>
      </p:pic>
      <p:pic>
        <p:nvPicPr>
          <p:cNvPr id="24" name="Picture 23">
            <a:extLst>
              <a:ext uri="{FF2B5EF4-FFF2-40B4-BE49-F238E27FC236}">
                <a16:creationId xmlns:a16="http://schemas.microsoft.com/office/drawing/2014/main" id="{CC8C2EB2-3443-4740-A575-BC87D950192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12893" y="1139856"/>
            <a:ext cx="1355932" cy="3657600"/>
          </a:xfrm>
          <a:prstGeom prst="rect">
            <a:avLst/>
          </a:prstGeom>
        </p:spPr>
      </p:pic>
      <p:pic>
        <p:nvPicPr>
          <p:cNvPr id="25" name="Picture 24">
            <a:extLst>
              <a:ext uri="{FF2B5EF4-FFF2-40B4-BE49-F238E27FC236}">
                <a16:creationId xmlns:a16="http://schemas.microsoft.com/office/drawing/2014/main" id="{0BEC91F4-C0C0-6941-843A-44A657E35E9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23174" y="1139856"/>
            <a:ext cx="1355932" cy="3657600"/>
          </a:xfrm>
          <a:prstGeom prst="rect">
            <a:avLst/>
          </a:prstGeom>
        </p:spPr>
      </p:pic>
      <p:pic>
        <p:nvPicPr>
          <p:cNvPr id="26" name="Picture 25">
            <a:extLst>
              <a:ext uri="{FF2B5EF4-FFF2-40B4-BE49-F238E27FC236}">
                <a16:creationId xmlns:a16="http://schemas.microsoft.com/office/drawing/2014/main" id="{04EADC80-B9BB-0148-A03B-33BFB2B12A2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33455" y="1139856"/>
            <a:ext cx="1355932" cy="3657600"/>
          </a:xfrm>
          <a:prstGeom prst="rect">
            <a:avLst/>
          </a:prstGeom>
        </p:spPr>
      </p:pic>
      <p:pic>
        <p:nvPicPr>
          <p:cNvPr id="27" name="Picture 26">
            <a:extLst>
              <a:ext uri="{FF2B5EF4-FFF2-40B4-BE49-F238E27FC236}">
                <a16:creationId xmlns:a16="http://schemas.microsoft.com/office/drawing/2014/main" id="{ED4F2D0F-4F63-A84F-B3E4-8C774897898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943736" y="1139856"/>
            <a:ext cx="1355932" cy="3657600"/>
          </a:xfrm>
          <a:prstGeom prst="rect">
            <a:avLst/>
          </a:prstGeom>
        </p:spPr>
      </p:pic>
      <p:pic>
        <p:nvPicPr>
          <p:cNvPr id="28" name="Picture 27">
            <a:extLst>
              <a:ext uri="{FF2B5EF4-FFF2-40B4-BE49-F238E27FC236}">
                <a16:creationId xmlns:a16="http://schemas.microsoft.com/office/drawing/2014/main" id="{17703E7B-D476-0D45-90D7-5B8A0DB5981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354018" y="1139856"/>
            <a:ext cx="1355932" cy="3657600"/>
          </a:xfrm>
          <a:prstGeom prst="rect">
            <a:avLst/>
          </a:prstGeom>
        </p:spPr>
      </p:pic>
      <p:sp>
        <p:nvSpPr>
          <p:cNvPr id="2" name="Title 1">
            <a:extLst>
              <a:ext uri="{FF2B5EF4-FFF2-40B4-BE49-F238E27FC236}">
                <a16:creationId xmlns:a16="http://schemas.microsoft.com/office/drawing/2014/main" id="{F344DEB9-14BF-3F4B-839C-8606C6CD95DE}"/>
              </a:ext>
            </a:extLst>
          </p:cNvPr>
          <p:cNvSpPr>
            <a:spLocks noGrp="1"/>
          </p:cNvSpPr>
          <p:nvPr>
            <p:ph type="title"/>
          </p:nvPr>
        </p:nvSpPr>
        <p:spPr/>
        <p:txBody>
          <a:bodyPr/>
          <a:lstStyle/>
          <a:p>
            <a:r>
              <a:rPr lang="en-US" dirty="0"/>
              <a:t>Essential oils to fit every situation &amp; season</a:t>
            </a:r>
          </a:p>
        </p:txBody>
      </p:sp>
    </p:spTree>
    <p:extLst>
      <p:ext uri="{BB962C8B-B14F-4D97-AF65-F5344CB8AC3E}">
        <p14:creationId xmlns:p14="http://schemas.microsoft.com/office/powerpoint/2010/main" val="917254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FB24E376-10F6-9D4D-92D5-523BEAD1920E}"/>
              </a:ext>
            </a:extLst>
          </p:cNvPr>
          <p:cNvSpPr>
            <a:spLocks noGrp="1"/>
          </p:cNvSpPr>
          <p:nvPr>
            <p:ph type="title"/>
          </p:nvPr>
        </p:nvSpPr>
        <p:spPr/>
        <p:txBody>
          <a:bodyPr/>
          <a:lstStyle/>
          <a:p>
            <a:r>
              <a:rPr lang="en-US" dirty="0"/>
              <a:t>pure-Castile liquid soap</a:t>
            </a:r>
          </a:p>
        </p:txBody>
      </p:sp>
      <p:sp>
        <p:nvSpPr>
          <p:cNvPr id="9" name="Text Placeholder 7">
            <a:extLst>
              <a:ext uri="{FF2B5EF4-FFF2-40B4-BE49-F238E27FC236}">
                <a16:creationId xmlns:a16="http://schemas.microsoft.com/office/drawing/2014/main" id="{867EFEE2-9B13-C44A-B622-8D2EBFD3B5B4}"/>
              </a:ext>
            </a:extLst>
          </p:cNvPr>
          <p:cNvSpPr txBox="1">
            <a:spLocks/>
          </p:cNvSpPr>
          <p:nvPr/>
        </p:nvSpPr>
        <p:spPr>
          <a:xfrm>
            <a:off x="3599016" y="1207923"/>
            <a:ext cx="8026927" cy="3552324"/>
          </a:xfrm>
          <a:prstGeom prst="rect">
            <a:avLst/>
          </a:prstGeom>
        </p:spPr>
        <p:txBody>
          <a:bodyPr vert="horz" lIns="91440" tIns="45720" rIns="91440" bIns="45720" rtlCol="0">
            <a:noAutofit/>
          </a:bodyPr>
          <a:lstStyle>
            <a:lvl1pPr marL="0" indent="0" algn="l" defTabSz="685783" rtl="0" eaLnBrk="1" latinLnBrk="0" hangingPunct="1">
              <a:lnSpc>
                <a:spcPct val="90000"/>
              </a:lnSpc>
              <a:spcBef>
                <a:spcPts val="750"/>
              </a:spcBef>
              <a:buClr>
                <a:schemeClr val="tx1"/>
              </a:buClr>
              <a:buSzPct val="80000"/>
              <a:buFont typeface="Arial" panose="020B0604020202020204" pitchFamily="34" charset="0"/>
              <a:buNone/>
              <a:defRPr sz="1800" kern="1200" baseline="0">
                <a:solidFill>
                  <a:srgbClr val="00358E"/>
                </a:solidFill>
                <a:latin typeface="BentonSansCond Book" panose="02000406020000020004" pitchFamily="50" charset="0"/>
                <a:ea typeface="+mn-ea"/>
                <a:cs typeface="+mn-cs"/>
              </a:defRPr>
            </a:lvl1pPr>
            <a:lvl2pPr marL="514337"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mn-lt"/>
                <a:ea typeface="+mn-ea"/>
                <a:cs typeface="+mn-cs"/>
              </a:defRPr>
            </a:lvl2pPr>
            <a:lvl3pPr marL="857228"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mn-lt"/>
                <a:ea typeface="+mn-ea"/>
                <a:cs typeface="+mn-cs"/>
              </a:defRPr>
            </a:lvl3pPr>
            <a:lvl4pPr marL="1200120"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mn-lt"/>
                <a:ea typeface="+mn-ea"/>
                <a:cs typeface="+mn-cs"/>
              </a:defRPr>
            </a:lvl4pPr>
            <a:lvl5pPr marL="1543012"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mn-lt"/>
                <a:ea typeface="+mn-ea"/>
                <a:cs typeface="+mn-cs"/>
              </a:defRPr>
            </a:lvl5pPr>
            <a:lvl6pPr marL="1885903"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mn-lt"/>
                <a:ea typeface="+mn-ea"/>
                <a:cs typeface="+mn-cs"/>
              </a:defRPr>
            </a:lvl6pPr>
            <a:lvl7pPr marL="2228795"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a:solidFill>
                  <a:schemeClr val="tx1"/>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9pPr>
          </a:lstStyle>
          <a:p>
            <a:pPr marL="171450" marR="0" lvl="0" indent="-171450" algn="l" defTabSz="685783" rtl="0" eaLnBrk="1" fontAlgn="auto" latinLnBrk="0" hangingPunct="1">
              <a:lnSpc>
                <a:spcPts val="2200"/>
              </a:lnSpc>
              <a:spcBef>
                <a:spcPts val="600"/>
              </a:spcBef>
              <a:spcAft>
                <a:spcPts val="0"/>
              </a:spcAft>
              <a:buClr>
                <a:srgbClr val="00358E"/>
              </a:buClr>
              <a:buSzPct val="80000"/>
              <a:buFont typeface="Arial"/>
              <a:buChar char="•"/>
              <a:tabLst/>
              <a:defRPr/>
            </a:pPr>
            <a:r>
              <a:rPr kumimoji="0" lang="en-US" sz="1800" b="0" i="0" u="none" strike="noStrike" kern="1200" cap="none" spc="0" normalizeH="0" baseline="0" noProof="0" dirty="0">
                <a:ln>
                  <a:noFill/>
                </a:ln>
                <a:solidFill>
                  <a:srgbClr val="00358E"/>
                </a:solidFill>
                <a:effectLst/>
                <a:uLnTx/>
                <a:uFillTx/>
                <a:latin typeface="BentonSansCond Book" panose="02000406020000020004" pitchFamily="50" charset="0"/>
                <a:ea typeface="+mn-ea"/>
                <a:cs typeface="+mn-cs"/>
              </a:rPr>
              <a:t>Effective, ecological, versatile</a:t>
            </a:r>
          </a:p>
          <a:p>
            <a:pPr marL="171450" marR="0" lvl="0" indent="-171450" algn="l" defTabSz="685783" rtl="0" eaLnBrk="1" fontAlgn="auto" latinLnBrk="0" hangingPunct="1">
              <a:lnSpc>
                <a:spcPts val="2200"/>
              </a:lnSpc>
              <a:spcBef>
                <a:spcPts val="600"/>
              </a:spcBef>
              <a:spcAft>
                <a:spcPts val="0"/>
              </a:spcAft>
              <a:buClr>
                <a:srgbClr val="00358E"/>
              </a:buClr>
              <a:buSzPct val="80000"/>
              <a:buFont typeface="Arial"/>
              <a:buChar char="•"/>
              <a:tabLst/>
              <a:defRPr/>
            </a:pPr>
            <a:r>
              <a:rPr kumimoji="0" lang="en-US" sz="1800" b="0" i="0" u="none" strike="noStrike" kern="1200" cap="none" spc="0" normalizeH="0" baseline="0" noProof="0" dirty="0">
                <a:ln>
                  <a:noFill/>
                </a:ln>
                <a:solidFill>
                  <a:srgbClr val="00358E"/>
                </a:solidFill>
                <a:effectLst/>
                <a:uLnTx/>
                <a:uFillTx/>
                <a:latin typeface="BentonSansCond Book" panose="02000406020000020004" pitchFamily="50" charset="0"/>
                <a:ea typeface="+mn-ea"/>
                <a:cs typeface="+mn-cs"/>
              </a:rPr>
              <a:t>Made with organic oils: coconut-olive-hemp seed-jojoba</a:t>
            </a:r>
          </a:p>
          <a:p>
            <a:pPr marL="171450" marR="0" lvl="0" indent="-171450" algn="l" defTabSz="685783" rtl="0" eaLnBrk="1" fontAlgn="auto" latinLnBrk="0" hangingPunct="1">
              <a:lnSpc>
                <a:spcPts val="2200"/>
              </a:lnSpc>
              <a:spcBef>
                <a:spcPts val="600"/>
              </a:spcBef>
              <a:spcAft>
                <a:spcPts val="0"/>
              </a:spcAft>
              <a:buClr>
                <a:srgbClr val="00358E"/>
              </a:buClr>
              <a:buSzPct val="80000"/>
              <a:buFont typeface="Arial"/>
              <a:buChar char="•"/>
              <a:tabLst/>
              <a:defRPr/>
            </a:pPr>
            <a:r>
              <a:rPr kumimoji="0" lang="en-US" sz="1800" b="0" i="0" u="none" strike="noStrike" kern="1200" cap="none" spc="0" normalizeH="0" baseline="0" noProof="0" dirty="0">
                <a:ln>
                  <a:noFill/>
                </a:ln>
                <a:solidFill>
                  <a:srgbClr val="00358E"/>
                </a:solidFill>
                <a:effectLst/>
                <a:uLnTx/>
                <a:uFillTx/>
                <a:latin typeface="BentonSansCond Book" panose="02000406020000020004" pitchFamily="50" charset="0"/>
                <a:ea typeface="+mn-ea"/>
                <a:cs typeface="+mn-cs"/>
              </a:rPr>
              <a:t>Certified Fair Trade by IMO</a:t>
            </a:r>
          </a:p>
          <a:p>
            <a:pPr marL="171450" marR="0" lvl="0" indent="-171450" algn="l" defTabSz="685783" rtl="0" eaLnBrk="1" fontAlgn="auto" latinLnBrk="0" hangingPunct="1">
              <a:lnSpc>
                <a:spcPts val="2200"/>
              </a:lnSpc>
              <a:spcBef>
                <a:spcPts val="600"/>
              </a:spcBef>
              <a:spcAft>
                <a:spcPts val="0"/>
              </a:spcAft>
              <a:buClr>
                <a:srgbClr val="00358E"/>
              </a:buClr>
              <a:buSzPct val="80000"/>
              <a:buFont typeface="Arial"/>
              <a:buChar char="•"/>
              <a:tabLst/>
              <a:defRPr/>
            </a:pPr>
            <a:r>
              <a:rPr kumimoji="0" lang="en-US" sz="1800" b="0" i="0" u="none" strike="noStrike" kern="1200" cap="none" spc="0" normalizeH="0" baseline="0" noProof="0" dirty="0">
                <a:ln>
                  <a:noFill/>
                </a:ln>
                <a:solidFill>
                  <a:srgbClr val="00358E"/>
                </a:solidFill>
                <a:effectLst/>
                <a:uLnTx/>
                <a:uFillTx/>
                <a:latin typeface="BentonSansCond Book" panose="02000406020000020004" pitchFamily="50" charset="0"/>
                <a:ea typeface="+mn-ea"/>
                <a:cs typeface="+mn-cs"/>
              </a:rPr>
              <a:t>Vegan and cruelty-free</a:t>
            </a:r>
          </a:p>
          <a:p>
            <a:pPr marL="171450" marR="0" lvl="0" indent="-171450" algn="l" defTabSz="685783" rtl="0" eaLnBrk="1" fontAlgn="auto" latinLnBrk="0" hangingPunct="1">
              <a:lnSpc>
                <a:spcPts val="2200"/>
              </a:lnSpc>
              <a:spcBef>
                <a:spcPts val="600"/>
              </a:spcBef>
              <a:spcAft>
                <a:spcPts val="0"/>
              </a:spcAft>
              <a:buClr>
                <a:srgbClr val="00358E"/>
              </a:buClr>
              <a:buSzPct val="80000"/>
              <a:buFont typeface="Arial"/>
              <a:buChar char="•"/>
              <a:tabLst/>
              <a:defRPr/>
            </a:pPr>
            <a:r>
              <a:rPr kumimoji="0" lang="en-US" sz="1800" b="0" i="0" u="none" strike="noStrike" kern="1200" cap="none" spc="0" normalizeH="0" baseline="0" noProof="0" dirty="0">
                <a:ln>
                  <a:noFill/>
                </a:ln>
                <a:solidFill>
                  <a:srgbClr val="00358E"/>
                </a:solidFill>
                <a:effectLst/>
                <a:uLnTx/>
                <a:uFillTx/>
                <a:latin typeface="BentonSansCond Book" panose="02000406020000020004" pitchFamily="50" charset="0"/>
                <a:ea typeface="+mn-ea"/>
                <a:cs typeface="+mn-cs"/>
              </a:rPr>
              <a:t>Multi-purpose: use for face-hands-body-hair and just about any cleaning task</a:t>
            </a:r>
          </a:p>
          <a:p>
            <a:pPr marL="171450" marR="0" lvl="0" indent="-171450" algn="l" defTabSz="685783" rtl="0" eaLnBrk="1" fontAlgn="auto" latinLnBrk="0" hangingPunct="1">
              <a:lnSpc>
                <a:spcPts val="2200"/>
              </a:lnSpc>
              <a:spcBef>
                <a:spcPts val="600"/>
              </a:spcBef>
              <a:spcAft>
                <a:spcPts val="0"/>
              </a:spcAft>
              <a:buClr>
                <a:srgbClr val="00358E"/>
              </a:buClr>
              <a:buSzPct val="80000"/>
              <a:buFont typeface="Arial"/>
              <a:buChar char="•"/>
              <a:tabLst/>
              <a:defRPr/>
            </a:pPr>
            <a:r>
              <a:rPr kumimoji="0" lang="en-US" sz="1800" b="0" i="0" u="none" strike="noStrike" kern="1200" cap="none" spc="0" normalizeH="0" baseline="0" noProof="0" dirty="0">
                <a:ln>
                  <a:noFill/>
                </a:ln>
                <a:solidFill>
                  <a:srgbClr val="00358E"/>
                </a:solidFill>
                <a:effectLst/>
                <a:uLnTx/>
                <a:uFillTx/>
                <a:latin typeface="BentonSansCond Book" panose="02000406020000020004" pitchFamily="50" charset="0"/>
                <a:ea typeface="+mn-ea"/>
                <a:cs typeface="+mn-cs"/>
              </a:rPr>
              <a:t>No synthetic preservatives, detergents or foaming agents</a:t>
            </a:r>
          </a:p>
          <a:p>
            <a:pPr marL="171450" marR="0" lvl="0" indent="-171450" algn="l" defTabSz="685783" rtl="0" eaLnBrk="1" fontAlgn="auto" latinLnBrk="0" hangingPunct="1">
              <a:lnSpc>
                <a:spcPts val="2200"/>
              </a:lnSpc>
              <a:spcBef>
                <a:spcPts val="600"/>
              </a:spcBef>
              <a:spcAft>
                <a:spcPts val="0"/>
              </a:spcAft>
              <a:buClr>
                <a:srgbClr val="00358E"/>
              </a:buClr>
              <a:buSzPct val="80000"/>
              <a:buFont typeface="Arial"/>
              <a:buChar char="•"/>
              <a:tabLst/>
              <a:defRPr/>
            </a:pPr>
            <a:r>
              <a:rPr kumimoji="0" lang="en-US" sz="1800" b="0" i="0" u="none" strike="noStrike" kern="1200" cap="none" spc="0" normalizeH="0" baseline="0" noProof="0" dirty="0">
                <a:ln>
                  <a:noFill/>
                </a:ln>
                <a:solidFill>
                  <a:srgbClr val="00358E"/>
                </a:solidFill>
                <a:effectLst/>
                <a:uLnTx/>
                <a:uFillTx/>
                <a:latin typeface="BentonSansCond Book" panose="02000406020000020004" pitchFamily="50" charset="0"/>
                <a:ea typeface="+mn-ea"/>
                <a:cs typeface="+mn-cs"/>
              </a:rPr>
              <a:t>2-3x more concentrated for superior value</a:t>
            </a:r>
          </a:p>
          <a:p>
            <a:pPr marL="171450" marR="0" lvl="0" indent="-171450" algn="l" defTabSz="685783" rtl="0" eaLnBrk="1" fontAlgn="auto" latinLnBrk="0" hangingPunct="1">
              <a:lnSpc>
                <a:spcPts val="2200"/>
              </a:lnSpc>
              <a:spcBef>
                <a:spcPts val="600"/>
              </a:spcBef>
              <a:spcAft>
                <a:spcPts val="0"/>
              </a:spcAft>
              <a:buClr>
                <a:srgbClr val="00358E"/>
              </a:buClr>
              <a:buSzPct val="80000"/>
              <a:buFont typeface="Arial"/>
              <a:buChar char="•"/>
              <a:tabLst/>
              <a:defRPr/>
            </a:pPr>
            <a:r>
              <a:rPr kumimoji="0" lang="en-US" sz="1800" b="0" i="0" u="none" strike="noStrike" kern="1200" cap="none" spc="0" normalizeH="0" baseline="0" noProof="0" dirty="0">
                <a:ln>
                  <a:noFill/>
                </a:ln>
                <a:solidFill>
                  <a:srgbClr val="00358E"/>
                </a:solidFill>
                <a:effectLst/>
                <a:uLnTx/>
                <a:uFillTx/>
                <a:latin typeface="BentonSansCond Book" panose="02000406020000020004" pitchFamily="50" charset="0"/>
                <a:ea typeface="+mn-ea"/>
                <a:cs typeface="+mn-cs"/>
              </a:rPr>
              <a:t>Biodegradable</a:t>
            </a:r>
          </a:p>
          <a:p>
            <a:pPr marL="171450" marR="0" lvl="0" indent="-171450" algn="l" defTabSz="685783" rtl="0" eaLnBrk="1" fontAlgn="auto" latinLnBrk="0" hangingPunct="1">
              <a:lnSpc>
                <a:spcPts val="2200"/>
              </a:lnSpc>
              <a:spcBef>
                <a:spcPts val="600"/>
              </a:spcBef>
              <a:spcAft>
                <a:spcPts val="0"/>
              </a:spcAft>
              <a:buClr>
                <a:srgbClr val="00358E"/>
              </a:buClr>
              <a:buSzPct val="80000"/>
              <a:buFont typeface="Arial"/>
              <a:buChar char="•"/>
              <a:tabLst/>
              <a:defRPr/>
            </a:pPr>
            <a:r>
              <a:rPr kumimoji="0" lang="en-US" sz="1800" b="0" i="0" u="none" strike="noStrike" kern="1200" cap="none" spc="0" normalizeH="0" baseline="0" noProof="0" dirty="0">
                <a:ln>
                  <a:noFill/>
                </a:ln>
                <a:solidFill>
                  <a:srgbClr val="00358E"/>
                </a:solidFill>
                <a:effectLst/>
                <a:uLnTx/>
                <a:uFillTx/>
                <a:latin typeface="BentonSansCond Book" panose="02000406020000020004" pitchFamily="50" charset="0"/>
                <a:ea typeface="+mn-ea"/>
                <a:cs typeface="+mn-cs"/>
              </a:rPr>
              <a:t>Packed in 100% post-consumer recycled (PCR) Plastic bottle (except ½ and 1 gallon)</a:t>
            </a:r>
          </a:p>
          <a:p>
            <a:pPr marL="171450" marR="0" lvl="0" indent="-171450" algn="l" defTabSz="685783" rtl="0" eaLnBrk="1" fontAlgn="auto" latinLnBrk="0" hangingPunct="1">
              <a:lnSpc>
                <a:spcPts val="2200"/>
              </a:lnSpc>
              <a:spcBef>
                <a:spcPts val="600"/>
              </a:spcBef>
              <a:spcAft>
                <a:spcPts val="0"/>
              </a:spcAft>
              <a:buClr>
                <a:srgbClr val="00358E"/>
              </a:buClr>
              <a:buSzPct val="80000"/>
              <a:buFont typeface="Arial"/>
              <a:buChar char="•"/>
              <a:tabLst/>
              <a:defRPr/>
            </a:pPr>
            <a:r>
              <a:rPr kumimoji="0" lang="en-US" sz="1800" b="0" i="0" u="none" strike="noStrike" kern="1200" cap="none" spc="0" normalizeH="0" baseline="0" noProof="0" dirty="0">
                <a:ln>
                  <a:noFill/>
                </a:ln>
                <a:solidFill>
                  <a:srgbClr val="00358E"/>
                </a:solidFill>
                <a:effectLst/>
                <a:uLnTx/>
                <a:uFillTx/>
                <a:latin typeface="BentonSansCond Book" panose="02000406020000020004" pitchFamily="50" charset="0"/>
                <a:ea typeface="+mn-ea"/>
                <a:cs typeface="+mn-cs"/>
              </a:rPr>
              <a:t>Now made with U.S.-grown hemp seed oil!</a:t>
            </a:r>
          </a:p>
        </p:txBody>
      </p:sp>
      <p:pic>
        <p:nvPicPr>
          <p:cNvPr id="10" name="Picture 9">
            <a:extLst>
              <a:ext uri="{FF2B5EF4-FFF2-40B4-BE49-F238E27FC236}">
                <a16:creationId xmlns:a16="http://schemas.microsoft.com/office/drawing/2014/main" id="{26B4E271-1F05-6648-B443-B5EC0E6F25A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32532" y="904044"/>
            <a:ext cx="1971183" cy="5317225"/>
          </a:xfrm>
          <a:prstGeom prst="rect">
            <a:avLst/>
          </a:prstGeom>
        </p:spPr>
      </p:pic>
      <p:sp>
        <p:nvSpPr>
          <p:cNvPr id="11" name="TextBox 10">
            <a:extLst>
              <a:ext uri="{FF2B5EF4-FFF2-40B4-BE49-F238E27FC236}">
                <a16:creationId xmlns:a16="http://schemas.microsoft.com/office/drawing/2014/main" id="{13F8E9B3-41EE-6D4F-B9DE-72B6ACFAF3DB}"/>
              </a:ext>
            </a:extLst>
          </p:cNvPr>
          <p:cNvSpPr txBox="1"/>
          <p:nvPr/>
        </p:nvSpPr>
        <p:spPr bwMode="auto">
          <a:xfrm>
            <a:off x="3599015" y="4965279"/>
            <a:ext cx="8026927" cy="1122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a:lnSpc>
                <a:spcPts val="1750"/>
              </a:lnSpc>
            </a:pPr>
            <a:r>
              <a:rPr lang="en-US" sz="1400" dirty="0">
                <a:solidFill>
                  <a:srgbClr val="00358E"/>
                </a:solidFill>
                <a:cs typeface="BentonSansCond Book"/>
              </a:rPr>
              <a:t>Ingredients: Water, Organic Coconut Oil</a:t>
            </a:r>
            <a:r>
              <a:rPr lang="en-US" sz="1400" baseline="30000" dirty="0">
                <a:solidFill>
                  <a:srgbClr val="00358E"/>
                </a:solidFill>
                <a:cs typeface="BentonSansCond Book"/>
              </a:rPr>
              <a:t>*</a:t>
            </a:r>
            <a:r>
              <a:rPr lang="en-US" sz="1400" dirty="0">
                <a:solidFill>
                  <a:srgbClr val="00358E"/>
                </a:solidFill>
                <a:cs typeface="BentonSansCond Book"/>
              </a:rPr>
              <a:t>, Potassium Hydroxide</a:t>
            </a:r>
            <a:r>
              <a:rPr lang="en-US" sz="1400" baseline="30000" dirty="0">
                <a:solidFill>
                  <a:srgbClr val="00358E"/>
                </a:solidFill>
                <a:cs typeface="BentonSansCond Book"/>
              </a:rPr>
              <a:t>†</a:t>
            </a:r>
            <a:r>
              <a:rPr lang="en-US" sz="1400" dirty="0">
                <a:solidFill>
                  <a:srgbClr val="00358E"/>
                </a:solidFill>
                <a:cs typeface="BentonSansCond Book"/>
              </a:rPr>
              <a:t>, Organic Palm Kernel Oil</a:t>
            </a:r>
            <a:r>
              <a:rPr lang="en-US" sz="1400" baseline="30000" dirty="0">
                <a:solidFill>
                  <a:srgbClr val="00358E"/>
                </a:solidFill>
                <a:cs typeface="BentonSansCond Book"/>
              </a:rPr>
              <a:t>*</a:t>
            </a:r>
            <a:r>
              <a:rPr lang="en-US" sz="1400" dirty="0">
                <a:solidFill>
                  <a:srgbClr val="00358E"/>
                </a:solidFill>
                <a:cs typeface="BentonSansCond Book"/>
              </a:rPr>
              <a:t>, Organic Olive Oil</a:t>
            </a:r>
            <a:r>
              <a:rPr lang="en-US" sz="1400" baseline="30000" dirty="0">
                <a:solidFill>
                  <a:srgbClr val="00358E"/>
                </a:solidFill>
                <a:cs typeface="BentonSansCond Book"/>
              </a:rPr>
              <a:t>*</a:t>
            </a:r>
            <a:r>
              <a:rPr lang="en-US" sz="1400" dirty="0">
                <a:solidFill>
                  <a:srgbClr val="00358E"/>
                </a:solidFill>
                <a:cs typeface="BentonSansCond Book"/>
              </a:rPr>
              <a:t>, Organic Hemp Seed Oil, Organic Jojoba Oil, Organic Essential Oils, Tocopherol</a:t>
            </a:r>
          </a:p>
          <a:p>
            <a:pPr>
              <a:lnSpc>
                <a:spcPts val="1300"/>
              </a:lnSpc>
              <a:spcBef>
                <a:spcPts val="600"/>
              </a:spcBef>
            </a:pPr>
            <a:r>
              <a:rPr lang="en-US" sz="1000" spc="100" baseline="30000" dirty="0">
                <a:solidFill>
                  <a:srgbClr val="00358E"/>
                </a:solidFill>
                <a:latin typeface="Trade Gothic LT Std Cn"/>
                <a:cs typeface="Trade Gothic LT Std Cn"/>
              </a:rPr>
              <a:t>*</a:t>
            </a:r>
            <a:r>
              <a:rPr lang="en-US" sz="1000" b="1" kern="0" spc="100" dirty="0">
                <a:solidFill>
                  <a:srgbClr val="00358E"/>
                </a:solidFill>
                <a:latin typeface="Trade Gothic LT Std Cn"/>
                <a:cs typeface="Trade Gothic LT Std Cn"/>
              </a:rPr>
              <a:t>CERTIFIED FAIR TRADE INGREDIENTS   </a:t>
            </a:r>
          </a:p>
          <a:p>
            <a:pPr>
              <a:lnSpc>
                <a:spcPts val="1300"/>
              </a:lnSpc>
            </a:pPr>
            <a:r>
              <a:rPr lang="en-US" sz="1000" baseline="30000" dirty="0">
                <a:solidFill>
                  <a:srgbClr val="00358E"/>
                </a:solidFill>
                <a:cs typeface="BentonSansCond Book"/>
              </a:rPr>
              <a:t>†</a:t>
            </a:r>
            <a:r>
              <a:rPr lang="en-US" sz="1000" dirty="0">
                <a:solidFill>
                  <a:srgbClr val="00358E"/>
                </a:solidFill>
                <a:cs typeface="BentonSansCond Book"/>
              </a:rPr>
              <a:t>None remains after saponifying oils into soap &amp; glycerin.</a:t>
            </a:r>
          </a:p>
          <a:p>
            <a:pPr>
              <a:lnSpc>
                <a:spcPts val="1300"/>
              </a:lnSpc>
            </a:pPr>
            <a:r>
              <a:rPr lang="en-US" sz="1000" dirty="0">
                <a:solidFill>
                  <a:srgbClr val="00358E"/>
                </a:solidFill>
                <a:cs typeface="BentonSansCond Book"/>
              </a:rPr>
              <a:t>Made with U.S.-grown hemp seed oil! Liquid Soaps are packaged in 100% post-consumer recycled plastic bottles. Excludes 1 gallon.</a:t>
            </a:r>
          </a:p>
        </p:txBody>
      </p:sp>
    </p:spTree>
    <p:extLst>
      <p:ext uri="{BB962C8B-B14F-4D97-AF65-F5344CB8AC3E}">
        <p14:creationId xmlns:p14="http://schemas.microsoft.com/office/powerpoint/2010/main" val="12888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DC1487-D668-40A2-A278-F7A4A72BE9C9}"/>
              </a:ext>
            </a:extLst>
          </p:cNvPr>
          <p:cNvSpPr>
            <a:spLocks noGrp="1"/>
          </p:cNvSpPr>
          <p:nvPr>
            <p:ph type="sldNum" sz="quarter" idx="11"/>
          </p:nvPr>
        </p:nvSpPr>
        <p:spPr/>
        <p:txBody>
          <a:bodyPr/>
          <a:lstStyle/>
          <a:p>
            <a:r>
              <a:rPr lang="en-US" dirty="0"/>
              <a:t>9</a:t>
            </a:r>
          </a:p>
        </p:txBody>
      </p:sp>
      <p:pic>
        <p:nvPicPr>
          <p:cNvPr id="3" name="Picture 2">
            <a:extLst>
              <a:ext uri="{FF2B5EF4-FFF2-40B4-BE49-F238E27FC236}">
                <a16:creationId xmlns:a16="http://schemas.microsoft.com/office/drawing/2014/main" id="{3B480894-4B7B-3D4F-8E28-268F9EE0F22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89114" y="-2717"/>
            <a:ext cx="8101361" cy="6863435"/>
          </a:xfrm>
          <a:prstGeom prst="rect">
            <a:avLst/>
          </a:prstGeom>
        </p:spPr>
      </p:pic>
      <p:sp>
        <p:nvSpPr>
          <p:cNvPr id="5" name="TextBox 4">
            <a:extLst>
              <a:ext uri="{FF2B5EF4-FFF2-40B4-BE49-F238E27FC236}">
                <a16:creationId xmlns:a16="http://schemas.microsoft.com/office/drawing/2014/main" id="{07B04A0B-AB73-3C45-BC32-8EA62FF67299}"/>
              </a:ext>
            </a:extLst>
          </p:cNvPr>
          <p:cNvSpPr txBox="1"/>
          <p:nvPr/>
        </p:nvSpPr>
        <p:spPr>
          <a:xfrm>
            <a:off x="256854" y="203201"/>
            <a:ext cx="3719245" cy="553998"/>
          </a:xfrm>
          <a:prstGeom prst="rect">
            <a:avLst/>
          </a:prstGeom>
          <a:noFill/>
        </p:spPr>
        <p:txBody>
          <a:bodyPr wrap="square" rtlCol="0" anchor="ctr">
            <a:spAutoFit/>
          </a:bodyPr>
          <a:lstStyle/>
          <a:p>
            <a:r>
              <a:rPr lang="en-US" sz="3000" b="1" spc="150" dirty="0">
                <a:latin typeface="+mj-lt"/>
              </a:rPr>
              <a:t>CONCENTRATED</a:t>
            </a:r>
          </a:p>
        </p:txBody>
      </p:sp>
      <p:sp>
        <p:nvSpPr>
          <p:cNvPr id="6" name="TextBox 5">
            <a:extLst>
              <a:ext uri="{FF2B5EF4-FFF2-40B4-BE49-F238E27FC236}">
                <a16:creationId xmlns:a16="http://schemas.microsoft.com/office/drawing/2014/main" id="{B2C3CD83-46EB-2E40-9095-A5DD75E41B5A}"/>
              </a:ext>
            </a:extLst>
          </p:cNvPr>
          <p:cNvSpPr txBox="1"/>
          <p:nvPr/>
        </p:nvSpPr>
        <p:spPr>
          <a:xfrm>
            <a:off x="256853" y="855891"/>
            <a:ext cx="3719245" cy="2759730"/>
          </a:xfrm>
          <a:prstGeom prst="rect">
            <a:avLst/>
          </a:prstGeom>
          <a:noFill/>
        </p:spPr>
        <p:txBody>
          <a:bodyPr wrap="square" rtlCol="0" anchor="t">
            <a:spAutoFit/>
          </a:bodyPr>
          <a:lstStyle/>
          <a:p>
            <a:pPr marL="174625" indent="-174625">
              <a:lnSpc>
                <a:spcPts val="2400"/>
              </a:lnSpc>
              <a:spcBef>
                <a:spcPts val="800"/>
              </a:spcBef>
              <a:buFont typeface="Arial" panose="020B0604020202020204" pitchFamily="34" charset="0"/>
              <a:buChar char="•"/>
            </a:pPr>
            <a:r>
              <a:rPr lang="en-US" sz="2000" dirty="0"/>
              <a:t>Three times more concentrated than most liquid soaps </a:t>
            </a:r>
          </a:p>
          <a:p>
            <a:pPr marL="174625" indent="-174625">
              <a:lnSpc>
                <a:spcPts val="2400"/>
              </a:lnSpc>
              <a:spcBef>
                <a:spcPts val="800"/>
              </a:spcBef>
              <a:buFont typeface="Arial" panose="020B0604020202020204" pitchFamily="34" charset="0"/>
              <a:buChar char="•"/>
            </a:pPr>
            <a:r>
              <a:rPr lang="en-US" sz="2000" dirty="0"/>
              <a:t>Cleans quickly and thoroughly</a:t>
            </a:r>
          </a:p>
          <a:p>
            <a:pPr marL="174625" indent="-174625">
              <a:lnSpc>
                <a:spcPts val="2400"/>
              </a:lnSpc>
              <a:spcBef>
                <a:spcPts val="800"/>
              </a:spcBef>
              <a:buFont typeface="Arial" panose="020B0604020202020204" pitchFamily="34" charset="0"/>
              <a:buChar char="•"/>
            </a:pPr>
            <a:r>
              <a:rPr lang="en-US" sz="2000" dirty="0"/>
              <a:t>Deodorizes </a:t>
            </a:r>
          </a:p>
          <a:p>
            <a:pPr marL="174625" indent="-174625">
              <a:lnSpc>
                <a:spcPts val="2400"/>
              </a:lnSpc>
              <a:spcBef>
                <a:spcPts val="800"/>
              </a:spcBef>
              <a:buFont typeface="Arial" panose="020B0604020202020204" pitchFamily="34" charset="0"/>
              <a:buChar char="•"/>
            </a:pPr>
            <a:r>
              <a:rPr lang="en-US" sz="2000" dirty="0"/>
              <a:t>Eliminates germs effectively</a:t>
            </a:r>
          </a:p>
          <a:p>
            <a:pPr marL="174625" indent="-174625">
              <a:lnSpc>
                <a:spcPts val="2400"/>
              </a:lnSpc>
              <a:spcBef>
                <a:spcPts val="800"/>
              </a:spcBef>
              <a:buFont typeface="Arial" panose="020B0604020202020204" pitchFamily="34" charset="0"/>
              <a:buChar char="•"/>
            </a:pPr>
            <a:r>
              <a:rPr lang="en-US" sz="2000" dirty="0"/>
              <a:t>Reduces packaging</a:t>
            </a:r>
          </a:p>
          <a:p>
            <a:pPr marL="174625" indent="-174625">
              <a:lnSpc>
                <a:spcPts val="2400"/>
              </a:lnSpc>
              <a:spcBef>
                <a:spcPts val="800"/>
              </a:spcBef>
              <a:buFont typeface="Arial" panose="020B0604020202020204" pitchFamily="34" charset="0"/>
              <a:buChar char="•"/>
            </a:pPr>
            <a:r>
              <a:rPr lang="en-US" sz="2000" dirty="0"/>
              <a:t>Budget-friendly</a:t>
            </a:r>
          </a:p>
        </p:txBody>
      </p:sp>
    </p:spTree>
    <p:extLst>
      <p:ext uri="{BB962C8B-B14F-4D97-AF65-F5344CB8AC3E}">
        <p14:creationId xmlns:p14="http://schemas.microsoft.com/office/powerpoint/2010/main" val="600266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7FCDD8-E898-B64B-AFDB-6EF9CE3A1311}"/>
              </a:ext>
            </a:extLst>
          </p:cNvPr>
          <p:cNvSpPr txBox="1"/>
          <p:nvPr/>
        </p:nvSpPr>
        <p:spPr>
          <a:xfrm>
            <a:off x="6517178" y="203201"/>
            <a:ext cx="5429017" cy="553998"/>
          </a:xfrm>
          <a:prstGeom prst="rect">
            <a:avLst/>
          </a:prstGeom>
          <a:noFill/>
        </p:spPr>
        <p:txBody>
          <a:bodyPr wrap="square" rtlCol="0" anchor="ctr">
            <a:spAutoFit/>
          </a:bodyPr>
          <a:lstStyle/>
          <a:p>
            <a:r>
              <a:rPr lang="en-US" sz="3000" b="1" spc="150" dirty="0">
                <a:latin typeface="+mj-lt"/>
              </a:rPr>
              <a:t>SUPREME VERSATILITY</a:t>
            </a:r>
          </a:p>
        </p:txBody>
      </p:sp>
      <p:sp>
        <p:nvSpPr>
          <p:cNvPr id="7" name="TextBox 6">
            <a:extLst>
              <a:ext uri="{FF2B5EF4-FFF2-40B4-BE49-F238E27FC236}">
                <a16:creationId xmlns:a16="http://schemas.microsoft.com/office/drawing/2014/main" id="{64E9CBC0-6899-6E44-9014-6AB9A99A17B1}"/>
              </a:ext>
            </a:extLst>
          </p:cNvPr>
          <p:cNvSpPr txBox="1"/>
          <p:nvPr/>
        </p:nvSpPr>
        <p:spPr>
          <a:xfrm>
            <a:off x="6517178" y="827537"/>
            <a:ext cx="5054138" cy="5363007"/>
          </a:xfrm>
          <a:prstGeom prst="rect">
            <a:avLst/>
          </a:prstGeom>
          <a:noFill/>
        </p:spPr>
        <p:txBody>
          <a:bodyPr wrap="square" rtlCol="0" anchor="t">
            <a:spAutoFit/>
          </a:bodyPr>
          <a:lstStyle/>
          <a:p>
            <a:pPr marL="174625" indent="-174625">
              <a:lnSpc>
                <a:spcPts val="2100"/>
              </a:lnSpc>
              <a:spcBef>
                <a:spcPts val="500"/>
              </a:spcBef>
              <a:buFont typeface="Arial" panose="020B0604020202020204" pitchFamily="34" charset="0"/>
              <a:buChar char="•"/>
            </a:pPr>
            <a:r>
              <a:rPr lang="en-US" sz="1900" dirty="0"/>
              <a:t>Counters</a:t>
            </a:r>
          </a:p>
          <a:p>
            <a:pPr marL="174625" indent="-174625">
              <a:lnSpc>
                <a:spcPts val="2100"/>
              </a:lnSpc>
              <a:spcBef>
                <a:spcPts val="500"/>
              </a:spcBef>
              <a:buFont typeface="Arial" panose="020B0604020202020204" pitchFamily="34" charset="0"/>
              <a:buChar char="•"/>
            </a:pPr>
            <a:r>
              <a:rPr lang="en-US" sz="1900" dirty="0"/>
              <a:t>Dishes </a:t>
            </a:r>
          </a:p>
          <a:p>
            <a:pPr marL="174625" indent="-174625">
              <a:lnSpc>
                <a:spcPts val="2100"/>
              </a:lnSpc>
              <a:spcBef>
                <a:spcPts val="500"/>
              </a:spcBef>
              <a:buFont typeface="Arial" panose="020B0604020202020204" pitchFamily="34" charset="0"/>
              <a:buChar char="•"/>
            </a:pPr>
            <a:r>
              <a:rPr lang="en-US" sz="1900" dirty="0"/>
              <a:t>Windows</a:t>
            </a:r>
          </a:p>
          <a:p>
            <a:pPr marL="174625" indent="-174625">
              <a:lnSpc>
                <a:spcPts val="2100"/>
              </a:lnSpc>
              <a:spcBef>
                <a:spcPts val="500"/>
              </a:spcBef>
              <a:buFont typeface="Arial" panose="020B0604020202020204" pitchFamily="34" charset="0"/>
              <a:buChar char="•"/>
            </a:pPr>
            <a:r>
              <a:rPr lang="en-US" sz="1900" dirty="0"/>
              <a:t>Carpets</a:t>
            </a:r>
          </a:p>
          <a:p>
            <a:pPr marL="174625" indent="-174625">
              <a:lnSpc>
                <a:spcPts val="2100"/>
              </a:lnSpc>
              <a:spcBef>
                <a:spcPts val="500"/>
              </a:spcBef>
              <a:buFont typeface="Arial" panose="020B0604020202020204" pitchFamily="34" charset="0"/>
              <a:buChar char="•"/>
            </a:pPr>
            <a:r>
              <a:rPr lang="en-US" sz="1900" dirty="0"/>
              <a:t>Laundry </a:t>
            </a:r>
          </a:p>
          <a:p>
            <a:pPr marL="174625" indent="-174625">
              <a:lnSpc>
                <a:spcPts val="2100"/>
              </a:lnSpc>
              <a:spcBef>
                <a:spcPts val="500"/>
              </a:spcBef>
              <a:buFont typeface="Arial" panose="020B0604020202020204" pitchFamily="34" charset="0"/>
              <a:buChar char="•"/>
            </a:pPr>
            <a:r>
              <a:rPr lang="en-US" sz="1900" dirty="0"/>
              <a:t>Fruits and veggies</a:t>
            </a:r>
          </a:p>
          <a:p>
            <a:pPr marL="174625" indent="-174625">
              <a:lnSpc>
                <a:spcPts val="2100"/>
              </a:lnSpc>
              <a:spcBef>
                <a:spcPts val="500"/>
              </a:spcBef>
              <a:buFont typeface="Arial" panose="020B0604020202020204" pitchFamily="34" charset="0"/>
              <a:buChar char="•"/>
            </a:pPr>
            <a:r>
              <a:rPr lang="en-US" sz="1900" dirty="0"/>
              <a:t>Tile floors </a:t>
            </a:r>
          </a:p>
          <a:p>
            <a:pPr marL="174625" indent="-174625">
              <a:lnSpc>
                <a:spcPts val="2100"/>
              </a:lnSpc>
              <a:spcBef>
                <a:spcPts val="500"/>
              </a:spcBef>
              <a:buFont typeface="Arial" panose="020B0604020202020204" pitchFamily="34" charset="0"/>
              <a:buChar char="•"/>
            </a:pPr>
            <a:r>
              <a:rPr lang="en-US" sz="1900" dirty="0"/>
              <a:t>Stone</a:t>
            </a:r>
          </a:p>
          <a:p>
            <a:pPr marL="174625" indent="-174625">
              <a:lnSpc>
                <a:spcPts val="2100"/>
              </a:lnSpc>
              <a:spcBef>
                <a:spcPts val="500"/>
              </a:spcBef>
              <a:buFont typeface="Arial" panose="020B0604020202020204" pitchFamily="34" charset="0"/>
              <a:buChar char="•"/>
            </a:pPr>
            <a:r>
              <a:rPr lang="en-US" sz="1900" dirty="0"/>
              <a:t>Tubs</a:t>
            </a:r>
          </a:p>
          <a:p>
            <a:pPr marL="174625" indent="-174625">
              <a:lnSpc>
                <a:spcPts val="2100"/>
              </a:lnSpc>
              <a:spcBef>
                <a:spcPts val="500"/>
              </a:spcBef>
              <a:buFont typeface="Arial" panose="020B0604020202020204" pitchFamily="34" charset="0"/>
              <a:buChar char="•"/>
            </a:pPr>
            <a:r>
              <a:rPr lang="en-US" sz="1900" dirty="0"/>
              <a:t>Sinks</a:t>
            </a:r>
          </a:p>
          <a:p>
            <a:pPr marL="174625" indent="-174625">
              <a:lnSpc>
                <a:spcPts val="2100"/>
              </a:lnSpc>
              <a:spcBef>
                <a:spcPts val="500"/>
              </a:spcBef>
              <a:buFont typeface="Arial" panose="020B0604020202020204" pitchFamily="34" charset="0"/>
              <a:buChar char="•"/>
            </a:pPr>
            <a:r>
              <a:rPr lang="en-US" sz="1900" dirty="0"/>
              <a:t>Toilets</a:t>
            </a:r>
          </a:p>
          <a:p>
            <a:pPr marL="174625" indent="-174625">
              <a:lnSpc>
                <a:spcPts val="2100"/>
              </a:lnSpc>
              <a:spcBef>
                <a:spcPts val="500"/>
              </a:spcBef>
              <a:buFont typeface="Arial" panose="020B0604020202020204" pitchFamily="34" charset="0"/>
              <a:buChar char="•"/>
            </a:pPr>
            <a:r>
              <a:rPr lang="en-US" sz="1900" dirty="0"/>
              <a:t>Painted walls</a:t>
            </a:r>
          </a:p>
          <a:p>
            <a:pPr marL="174625" indent="-174625">
              <a:lnSpc>
                <a:spcPts val="2100"/>
              </a:lnSpc>
              <a:spcBef>
                <a:spcPts val="500"/>
              </a:spcBef>
              <a:buFont typeface="Arial" panose="020B0604020202020204" pitchFamily="34" charset="0"/>
              <a:buChar char="•"/>
            </a:pPr>
            <a:r>
              <a:rPr lang="en-US" sz="1900" dirty="0"/>
              <a:t>Make-up brushes</a:t>
            </a:r>
          </a:p>
          <a:p>
            <a:pPr marL="174625" indent="-174625">
              <a:lnSpc>
                <a:spcPts val="2100"/>
              </a:lnSpc>
              <a:spcBef>
                <a:spcPts val="500"/>
              </a:spcBef>
              <a:buFont typeface="Arial" panose="020B0604020202020204" pitchFamily="34" charset="0"/>
              <a:buChar char="•"/>
            </a:pPr>
            <a:r>
              <a:rPr lang="en-US" sz="1900" dirty="0"/>
              <a:t>Microsuede</a:t>
            </a:r>
          </a:p>
          <a:p>
            <a:pPr marL="174625" indent="-174625">
              <a:lnSpc>
                <a:spcPts val="2100"/>
              </a:lnSpc>
              <a:spcBef>
                <a:spcPts val="500"/>
              </a:spcBef>
              <a:buFont typeface="Arial" panose="020B0604020202020204" pitchFamily="34" charset="0"/>
              <a:buChar char="•"/>
            </a:pPr>
            <a:r>
              <a:rPr lang="en-US" sz="1900" dirty="0"/>
              <a:t>Stainless steel appliances</a:t>
            </a:r>
          </a:p>
          <a:p>
            <a:pPr marL="174625" indent="-174625">
              <a:lnSpc>
                <a:spcPts val="2100"/>
              </a:lnSpc>
              <a:spcBef>
                <a:spcPts val="500"/>
              </a:spcBef>
              <a:buFont typeface="Arial" panose="020B0604020202020204" pitchFamily="34" charset="0"/>
              <a:buChar char="•"/>
            </a:pPr>
            <a:r>
              <a:rPr lang="en-US" sz="1900" dirty="0"/>
              <a:t>GIY solutions—housecleaning wipes, soft scrub</a:t>
            </a:r>
          </a:p>
        </p:txBody>
      </p:sp>
      <p:pic>
        <p:nvPicPr>
          <p:cNvPr id="3" name="Picture 2">
            <a:extLst>
              <a:ext uri="{FF2B5EF4-FFF2-40B4-BE49-F238E27FC236}">
                <a16:creationId xmlns:a16="http://schemas.microsoft.com/office/drawing/2014/main" id="{34AB3FF2-526B-1247-B7A5-88AEB5F150C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Tree>
    <p:extLst>
      <p:ext uri="{BB962C8B-B14F-4D97-AF65-F5344CB8AC3E}">
        <p14:creationId xmlns:p14="http://schemas.microsoft.com/office/powerpoint/2010/main" val="3233278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FB24E376-10F6-9D4D-92D5-523BEAD1920E}"/>
              </a:ext>
            </a:extLst>
          </p:cNvPr>
          <p:cNvSpPr>
            <a:spLocks noGrp="1"/>
          </p:cNvSpPr>
          <p:nvPr>
            <p:ph type="title"/>
          </p:nvPr>
        </p:nvSpPr>
        <p:spPr>
          <a:xfrm>
            <a:off x="5218600" y="1"/>
            <a:ext cx="6653907" cy="1002890"/>
          </a:xfrm>
        </p:spPr>
        <p:txBody>
          <a:bodyPr/>
          <a:lstStyle/>
          <a:p>
            <a:pPr algn="l"/>
            <a:r>
              <a:rPr lang="en-US" dirty="0"/>
              <a:t>As seen in:</a:t>
            </a:r>
          </a:p>
        </p:txBody>
      </p:sp>
      <p:sp>
        <p:nvSpPr>
          <p:cNvPr id="13" name="TextBox 12">
            <a:extLst>
              <a:ext uri="{FF2B5EF4-FFF2-40B4-BE49-F238E27FC236}">
                <a16:creationId xmlns:a16="http://schemas.microsoft.com/office/drawing/2014/main" id="{59A8886F-5FC2-1747-BA3B-B6527F95C892}"/>
              </a:ext>
            </a:extLst>
          </p:cNvPr>
          <p:cNvSpPr txBox="1"/>
          <p:nvPr/>
        </p:nvSpPr>
        <p:spPr>
          <a:xfrm>
            <a:off x="5176603" y="5185435"/>
            <a:ext cx="6695800" cy="719043"/>
          </a:xfrm>
          <a:prstGeom prst="rect">
            <a:avLst/>
          </a:prstGeom>
          <a:noFill/>
        </p:spPr>
        <p:txBody>
          <a:bodyPr wrap="square" rtlCol="0">
            <a:spAutoFit/>
          </a:bodyPr>
          <a:lstStyle/>
          <a:p>
            <a:pPr>
              <a:lnSpc>
                <a:spcPts val="2500"/>
              </a:lnSpc>
            </a:pPr>
            <a:r>
              <a:rPr lang="en-US" sz="2000" dirty="0">
                <a:latin typeface="BentonSansCond Medium" pitchFamily="2" charset="77"/>
              </a:rPr>
              <a:t>Dr. Bronner's Baby Unscented Castile Soap Is the Reason </a:t>
            </a:r>
            <a:br>
              <a:rPr lang="en-US" sz="2000" dirty="0">
                <a:latin typeface="BentonSansCond Medium" pitchFamily="2" charset="77"/>
              </a:rPr>
            </a:br>
            <a:r>
              <a:rPr lang="en-US" sz="2000" dirty="0">
                <a:latin typeface="BentonSansCond Medium" pitchFamily="2" charset="77"/>
              </a:rPr>
              <a:t>My Skin Is So Soft</a:t>
            </a:r>
          </a:p>
        </p:txBody>
      </p:sp>
      <p:sp>
        <p:nvSpPr>
          <p:cNvPr id="14" name="TextBox 13">
            <a:extLst>
              <a:ext uri="{FF2B5EF4-FFF2-40B4-BE49-F238E27FC236}">
                <a16:creationId xmlns:a16="http://schemas.microsoft.com/office/drawing/2014/main" id="{6A7C1F10-299A-FC4D-B8E4-8795382094BA}"/>
              </a:ext>
            </a:extLst>
          </p:cNvPr>
          <p:cNvSpPr txBox="1"/>
          <p:nvPr/>
        </p:nvSpPr>
        <p:spPr>
          <a:xfrm>
            <a:off x="5177925" y="1960353"/>
            <a:ext cx="6694582" cy="719043"/>
          </a:xfrm>
          <a:prstGeom prst="rect">
            <a:avLst/>
          </a:prstGeom>
          <a:noFill/>
        </p:spPr>
        <p:txBody>
          <a:bodyPr wrap="square" rtlCol="0">
            <a:spAutoFit/>
          </a:bodyPr>
          <a:lstStyle/>
          <a:p>
            <a:pPr>
              <a:lnSpc>
                <a:spcPts val="2500"/>
              </a:lnSpc>
            </a:pPr>
            <a:r>
              <a:rPr lang="en-US" sz="2000" dirty="0">
                <a:latin typeface="BentonSansCond Medium" panose="02000606020000020004" pitchFamily="2" charset="0"/>
              </a:rPr>
              <a:t>The Clean Living Show: Clean Beauty/</a:t>
            </a:r>
            <a:r>
              <a:rPr lang="en-US" sz="2000" dirty="0">
                <a:latin typeface="BentonSansCond Medium" pitchFamily="2" charset="77"/>
              </a:rPr>
              <a:t>8 Drugstore Beauty Product Launches To Try</a:t>
            </a:r>
            <a:endParaRPr lang="en-US" sz="2000" dirty="0">
              <a:latin typeface="BentonSansCond Medium" panose="02000606020000020004" pitchFamily="2" charset="0"/>
            </a:endParaRPr>
          </a:p>
        </p:txBody>
      </p:sp>
      <p:sp>
        <p:nvSpPr>
          <p:cNvPr id="10" name="TextBox 9">
            <a:extLst>
              <a:ext uri="{FF2B5EF4-FFF2-40B4-BE49-F238E27FC236}">
                <a16:creationId xmlns:a16="http://schemas.microsoft.com/office/drawing/2014/main" id="{F57E048E-DD9D-294E-A789-8EED5A185CA5}"/>
              </a:ext>
            </a:extLst>
          </p:cNvPr>
          <p:cNvSpPr txBox="1"/>
          <p:nvPr/>
        </p:nvSpPr>
        <p:spPr>
          <a:xfrm>
            <a:off x="5177821" y="3572894"/>
            <a:ext cx="6694582" cy="719043"/>
          </a:xfrm>
          <a:prstGeom prst="rect">
            <a:avLst/>
          </a:prstGeom>
          <a:noFill/>
        </p:spPr>
        <p:txBody>
          <a:bodyPr wrap="square" rtlCol="0">
            <a:spAutoFit/>
          </a:bodyPr>
          <a:lstStyle/>
          <a:p>
            <a:pPr>
              <a:lnSpc>
                <a:spcPts val="2500"/>
              </a:lnSpc>
            </a:pPr>
            <a:r>
              <a:rPr lang="en-US" sz="2000" dirty="0">
                <a:latin typeface="BentonSansCond Medium" pitchFamily="2" charset="77"/>
              </a:rPr>
              <a:t>16 Clean Beauty Product Winners From the 2020 Readers’ Choice Awards</a:t>
            </a:r>
          </a:p>
        </p:txBody>
      </p:sp>
      <p:pic>
        <p:nvPicPr>
          <p:cNvPr id="16" name="Picture 15" descr="A picture containing drawing&#10;&#10;Description automatically generated">
            <a:extLst>
              <a:ext uri="{FF2B5EF4-FFF2-40B4-BE49-F238E27FC236}">
                <a16:creationId xmlns:a16="http://schemas.microsoft.com/office/drawing/2014/main" id="{B0916B77-AD83-431B-ADC5-FFC0D20627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8600" y="1035476"/>
            <a:ext cx="1093249" cy="826978"/>
          </a:xfrm>
          <a:prstGeom prst="rect">
            <a:avLst/>
          </a:prstGeom>
        </p:spPr>
      </p:pic>
      <p:pic>
        <p:nvPicPr>
          <p:cNvPr id="2" name="Picture 1" descr="A picture containing drawing&#10;&#10;Description automatically generated">
            <a:extLst>
              <a:ext uri="{FF2B5EF4-FFF2-40B4-BE49-F238E27FC236}">
                <a16:creationId xmlns:a16="http://schemas.microsoft.com/office/drawing/2014/main" id="{99D48683-FD52-432C-8A67-03BA6D05B2F0}"/>
              </a:ext>
            </a:extLst>
          </p:cNvPr>
          <p:cNvPicPr>
            <a:picLocks noChangeAspect="1"/>
          </p:cNvPicPr>
          <p:nvPr/>
        </p:nvPicPr>
        <p:blipFill rotWithShape="1">
          <a:blip r:embed="rId4" cstate="screen">
            <a:clrChange>
              <a:clrFrom>
                <a:srgbClr val="FFFFFF"/>
              </a:clrFrom>
              <a:clrTo>
                <a:srgbClr val="FFFFFF">
                  <a:alpha val="0"/>
                </a:srgbClr>
              </a:clrTo>
            </a:clrChange>
            <a:alphaModFix/>
            <a:extLst>
              <a:ext uri="{28A0092B-C50C-407E-A947-70E740481C1C}">
                <a14:useLocalDpi xmlns:a14="http://schemas.microsoft.com/office/drawing/2010/main"/>
              </a:ext>
            </a:extLst>
          </a:blip>
          <a:srcRect t="31887" b="31739"/>
          <a:stretch/>
        </p:blipFill>
        <p:spPr>
          <a:xfrm>
            <a:off x="5220671" y="4613811"/>
            <a:ext cx="2344261" cy="473725"/>
          </a:xfrm>
          <a:prstGeom prst="rect">
            <a:avLst/>
          </a:prstGeom>
        </p:spPr>
      </p:pic>
      <p:pic>
        <p:nvPicPr>
          <p:cNvPr id="8" name="Picture 7">
            <a:extLst>
              <a:ext uri="{FF2B5EF4-FFF2-40B4-BE49-F238E27FC236}">
                <a16:creationId xmlns:a16="http://schemas.microsoft.com/office/drawing/2014/main" id="{F12FDE3F-C1B0-6F42-A5ED-114F4B04141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8593" t="18598" r="9171" b="34403"/>
          <a:stretch/>
        </p:blipFill>
        <p:spPr>
          <a:xfrm>
            <a:off x="5218496" y="3019564"/>
            <a:ext cx="1487278" cy="425001"/>
          </a:xfrm>
          <a:prstGeom prst="rect">
            <a:avLst/>
          </a:prstGeom>
        </p:spPr>
      </p:pic>
      <p:pic>
        <p:nvPicPr>
          <p:cNvPr id="11" name="Picture 10">
            <a:extLst>
              <a:ext uri="{FF2B5EF4-FFF2-40B4-BE49-F238E27FC236}">
                <a16:creationId xmlns:a16="http://schemas.microsoft.com/office/drawing/2014/main" id="{1646C6A9-61AE-814D-8F86-AC8F829DDB0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0"/>
            <a:ext cx="4572000" cy="6858000"/>
          </a:xfrm>
          <a:prstGeom prst="rect">
            <a:avLst/>
          </a:prstGeom>
        </p:spPr>
      </p:pic>
    </p:spTree>
    <p:extLst>
      <p:ext uri="{BB962C8B-B14F-4D97-AF65-F5344CB8AC3E}">
        <p14:creationId xmlns:p14="http://schemas.microsoft.com/office/powerpoint/2010/main" val="3068948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DEF795-4BD7-B747-9BE0-73E866DD21F6}"/>
              </a:ext>
            </a:extLst>
          </p:cNvPr>
          <p:cNvSpPr>
            <a:spLocks noGrp="1"/>
          </p:cNvSpPr>
          <p:nvPr>
            <p:ph idx="1"/>
          </p:nvPr>
        </p:nvSpPr>
        <p:spPr>
          <a:xfrm>
            <a:off x="5497416" y="1748511"/>
            <a:ext cx="6694583" cy="829435"/>
          </a:xfrm>
        </p:spPr>
        <p:txBody>
          <a:bodyPr/>
          <a:lstStyle/>
          <a:p>
            <a:pPr marL="0" indent="0">
              <a:buNone/>
            </a:pPr>
            <a:r>
              <a:rPr lang="en-US" dirty="0">
                <a:latin typeface="BentonSansCond Medium" pitchFamily="2" charset="77"/>
              </a:rPr>
              <a:t>Clean your kitchen top to bottom with homemade solutions that reduce waste and cut costs</a:t>
            </a:r>
          </a:p>
        </p:txBody>
      </p:sp>
      <p:sp>
        <p:nvSpPr>
          <p:cNvPr id="21" name="Title 20">
            <a:extLst>
              <a:ext uri="{FF2B5EF4-FFF2-40B4-BE49-F238E27FC236}">
                <a16:creationId xmlns:a16="http://schemas.microsoft.com/office/drawing/2014/main" id="{FB24E376-10F6-9D4D-92D5-523BEAD1920E}"/>
              </a:ext>
            </a:extLst>
          </p:cNvPr>
          <p:cNvSpPr>
            <a:spLocks noGrp="1"/>
          </p:cNvSpPr>
          <p:nvPr>
            <p:ph type="title"/>
          </p:nvPr>
        </p:nvSpPr>
        <p:spPr>
          <a:xfrm>
            <a:off x="5497416" y="1"/>
            <a:ext cx="6694583" cy="1002890"/>
          </a:xfrm>
        </p:spPr>
        <p:txBody>
          <a:bodyPr/>
          <a:lstStyle/>
          <a:p>
            <a:pPr algn="l"/>
            <a:r>
              <a:rPr lang="en-US" dirty="0"/>
              <a:t>As seen in:</a:t>
            </a:r>
          </a:p>
        </p:txBody>
      </p:sp>
      <p:pic>
        <p:nvPicPr>
          <p:cNvPr id="7" name="Picture 6">
            <a:extLst>
              <a:ext uri="{FF2B5EF4-FFF2-40B4-BE49-F238E27FC236}">
                <a16:creationId xmlns:a16="http://schemas.microsoft.com/office/drawing/2014/main" id="{BED08818-5DF0-994E-82FF-E161456E5B5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85552" y="1202099"/>
            <a:ext cx="3057181" cy="424322"/>
          </a:xfrm>
          <a:prstGeom prst="rect">
            <a:avLst/>
          </a:prstGeom>
        </p:spPr>
      </p:pic>
      <p:sp>
        <p:nvSpPr>
          <p:cNvPr id="15" name="Content Placeholder 2">
            <a:extLst>
              <a:ext uri="{FF2B5EF4-FFF2-40B4-BE49-F238E27FC236}">
                <a16:creationId xmlns:a16="http://schemas.microsoft.com/office/drawing/2014/main" id="{75951EA1-7983-EC4B-BD7B-4A35840AC4E8}"/>
              </a:ext>
            </a:extLst>
          </p:cNvPr>
          <p:cNvSpPr txBox="1">
            <a:spLocks/>
          </p:cNvSpPr>
          <p:nvPr/>
        </p:nvSpPr>
        <p:spPr>
          <a:xfrm>
            <a:off x="5497416" y="3323566"/>
            <a:ext cx="6694583" cy="829435"/>
          </a:xfrm>
          <a:prstGeom prst="rect">
            <a:avLst/>
          </a:prstGeom>
        </p:spPr>
        <p:txBody>
          <a:bodyPr vert="horz" lIns="91440" tIns="45720" rIns="91440" bIns="45720" rtlCol="0">
            <a:normAutofit/>
          </a:bodyPr>
          <a:lstStyle>
            <a:lvl1pPr marL="171446" indent="-171446" algn="l" defTabSz="685783" rtl="0" eaLnBrk="1" latinLnBrk="0" hangingPunct="1">
              <a:lnSpc>
                <a:spcPts val="2500"/>
              </a:lnSpc>
              <a:spcBef>
                <a:spcPts val="750"/>
              </a:spcBef>
              <a:buClr>
                <a:schemeClr val="tx1"/>
              </a:buClr>
              <a:buSzPct val="80000"/>
              <a:buFont typeface="Arial" panose="020B0604020202020204" pitchFamily="34" charset="0"/>
              <a:buChar char="•"/>
              <a:defRPr sz="2000" kern="1200" baseline="0">
                <a:solidFill>
                  <a:schemeClr val="tx1"/>
                </a:solidFill>
                <a:latin typeface="+mn-lt"/>
                <a:ea typeface="+mn-ea"/>
                <a:cs typeface="+mn-cs"/>
              </a:defRPr>
            </a:lvl1pPr>
            <a:lvl2pPr marL="514337" indent="-171446" algn="l" defTabSz="685783" rtl="0" eaLnBrk="1" latinLnBrk="0" hangingPunct="1">
              <a:lnSpc>
                <a:spcPts val="2500"/>
              </a:lnSpc>
              <a:spcBef>
                <a:spcPts val="750"/>
              </a:spcBef>
              <a:buClr>
                <a:schemeClr val="tx1"/>
              </a:buClr>
              <a:buSzPct val="80000"/>
              <a:buFont typeface="Arial" panose="020B0604020202020204" pitchFamily="34" charset="0"/>
              <a:buChar char="•"/>
              <a:defRPr sz="2000" kern="1200" baseline="0">
                <a:solidFill>
                  <a:schemeClr val="tx1"/>
                </a:solidFill>
                <a:latin typeface="+mn-lt"/>
                <a:ea typeface="+mn-ea"/>
                <a:cs typeface="+mn-cs"/>
              </a:defRPr>
            </a:lvl2pPr>
            <a:lvl3pPr marL="857228" indent="-171446" algn="l" defTabSz="685783" rtl="0" eaLnBrk="1" latinLnBrk="0" hangingPunct="1">
              <a:lnSpc>
                <a:spcPts val="2500"/>
              </a:lnSpc>
              <a:spcBef>
                <a:spcPts val="750"/>
              </a:spcBef>
              <a:buClr>
                <a:schemeClr val="tx1"/>
              </a:buClr>
              <a:buSzPct val="80000"/>
              <a:buFont typeface="Arial" panose="020B0604020202020204" pitchFamily="34" charset="0"/>
              <a:buChar char="•"/>
              <a:defRPr sz="2000" kern="1200" baseline="0">
                <a:solidFill>
                  <a:schemeClr val="tx1"/>
                </a:solidFill>
                <a:latin typeface="+mn-lt"/>
                <a:ea typeface="+mn-ea"/>
                <a:cs typeface="+mn-cs"/>
              </a:defRPr>
            </a:lvl3pPr>
            <a:lvl4pPr marL="1200120" indent="-171446" algn="l" defTabSz="685783" rtl="0" eaLnBrk="1" latinLnBrk="0" hangingPunct="1">
              <a:lnSpc>
                <a:spcPts val="2500"/>
              </a:lnSpc>
              <a:spcBef>
                <a:spcPts val="750"/>
              </a:spcBef>
              <a:buClr>
                <a:schemeClr val="tx1"/>
              </a:buClr>
              <a:buSzPct val="80000"/>
              <a:buFont typeface="Arial" panose="020B0604020202020204" pitchFamily="34" charset="0"/>
              <a:buChar char="•"/>
              <a:defRPr sz="2000" kern="1200" baseline="0">
                <a:solidFill>
                  <a:schemeClr val="tx1"/>
                </a:solidFill>
                <a:latin typeface="+mn-lt"/>
                <a:ea typeface="+mn-ea"/>
                <a:cs typeface="+mn-cs"/>
              </a:defRPr>
            </a:lvl4pPr>
            <a:lvl5pPr marL="1543012" indent="-171446" algn="l" defTabSz="685783" rtl="0" eaLnBrk="1" latinLnBrk="0" hangingPunct="1">
              <a:lnSpc>
                <a:spcPts val="2500"/>
              </a:lnSpc>
              <a:spcBef>
                <a:spcPts val="750"/>
              </a:spcBef>
              <a:buClr>
                <a:schemeClr val="tx1"/>
              </a:buClr>
              <a:buSzPct val="80000"/>
              <a:buFont typeface="Arial" panose="020B0604020202020204" pitchFamily="34" charset="0"/>
              <a:buChar char="•"/>
              <a:defRPr sz="2000" kern="1200" baseline="0">
                <a:solidFill>
                  <a:schemeClr val="tx1"/>
                </a:solidFill>
                <a:latin typeface="+mn-lt"/>
                <a:ea typeface="+mn-ea"/>
                <a:cs typeface="+mn-cs"/>
              </a:defRPr>
            </a:lvl5pPr>
            <a:lvl6pPr marL="1885903"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mn-lt"/>
                <a:ea typeface="+mn-ea"/>
                <a:cs typeface="+mn-cs"/>
              </a:defRPr>
            </a:lvl6pPr>
            <a:lvl7pPr marL="2228795"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a:solidFill>
                  <a:schemeClr val="tx1"/>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9pPr>
          </a:lstStyle>
          <a:p>
            <a:pPr marL="0" indent="0">
              <a:buNone/>
            </a:pPr>
            <a:r>
              <a:rPr lang="en-US" dirty="0">
                <a:latin typeface="BentonSansCond Medium" pitchFamily="2" charset="77"/>
              </a:rPr>
              <a:t>9 Little Habits to Break for a Less Wasteful Home</a:t>
            </a:r>
          </a:p>
        </p:txBody>
      </p:sp>
      <p:pic>
        <p:nvPicPr>
          <p:cNvPr id="17" name="Picture 16">
            <a:extLst>
              <a:ext uri="{FF2B5EF4-FFF2-40B4-BE49-F238E27FC236}">
                <a16:creationId xmlns:a16="http://schemas.microsoft.com/office/drawing/2014/main" id="{612392F3-98BC-4547-B3CB-0179D84AF9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69743" y="2818424"/>
            <a:ext cx="2549688" cy="383052"/>
          </a:xfrm>
          <a:prstGeom prst="rect">
            <a:avLst/>
          </a:prstGeom>
        </p:spPr>
      </p:pic>
      <p:sp>
        <p:nvSpPr>
          <p:cNvPr id="18" name="Content Placeholder 2">
            <a:extLst>
              <a:ext uri="{FF2B5EF4-FFF2-40B4-BE49-F238E27FC236}">
                <a16:creationId xmlns:a16="http://schemas.microsoft.com/office/drawing/2014/main" id="{35EB6A57-56E9-2845-A517-E5E73C626DA3}"/>
              </a:ext>
            </a:extLst>
          </p:cNvPr>
          <p:cNvSpPr txBox="1">
            <a:spLocks/>
          </p:cNvSpPr>
          <p:nvPr/>
        </p:nvSpPr>
        <p:spPr>
          <a:xfrm>
            <a:off x="5497417" y="4658143"/>
            <a:ext cx="6694583" cy="829435"/>
          </a:xfrm>
          <a:prstGeom prst="rect">
            <a:avLst/>
          </a:prstGeom>
        </p:spPr>
        <p:txBody>
          <a:bodyPr vert="horz" lIns="91440" tIns="45720" rIns="91440" bIns="45720" rtlCol="0">
            <a:normAutofit/>
          </a:bodyPr>
          <a:lstStyle>
            <a:lvl1pPr marL="171446" indent="-171446" algn="l" defTabSz="685783" rtl="0" eaLnBrk="1" latinLnBrk="0" hangingPunct="1">
              <a:lnSpc>
                <a:spcPts val="2500"/>
              </a:lnSpc>
              <a:spcBef>
                <a:spcPts val="750"/>
              </a:spcBef>
              <a:buClr>
                <a:schemeClr val="tx1"/>
              </a:buClr>
              <a:buSzPct val="80000"/>
              <a:buFont typeface="Arial" panose="020B0604020202020204" pitchFamily="34" charset="0"/>
              <a:buChar char="•"/>
              <a:defRPr sz="2000" kern="1200" baseline="0">
                <a:solidFill>
                  <a:schemeClr val="tx1"/>
                </a:solidFill>
                <a:latin typeface="+mn-lt"/>
                <a:ea typeface="+mn-ea"/>
                <a:cs typeface="+mn-cs"/>
              </a:defRPr>
            </a:lvl1pPr>
            <a:lvl2pPr marL="514337" indent="-171446" algn="l" defTabSz="685783" rtl="0" eaLnBrk="1" latinLnBrk="0" hangingPunct="1">
              <a:lnSpc>
                <a:spcPts val="2500"/>
              </a:lnSpc>
              <a:spcBef>
                <a:spcPts val="750"/>
              </a:spcBef>
              <a:buClr>
                <a:schemeClr val="tx1"/>
              </a:buClr>
              <a:buSzPct val="80000"/>
              <a:buFont typeface="Arial" panose="020B0604020202020204" pitchFamily="34" charset="0"/>
              <a:buChar char="•"/>
              <a:defRPr sz="2000" kern="1200" baseline="0">
                <a:solidFill>
                  <a:schemeClr val="tx1"/>
                </a:solidFill>
                <a:latin typeface="+mn-lt"/>
                <a:ea typeface="+mn-ea"/>
                <a:cs typeface="+mn-cs"/>
              </a:defRPr>
            </a:lvl2pPr>
            <a:lvl3pPr marL="857228" indent="-171446" algn="l" defTabSz="685783" rtl="0" eaLnBrk="1" latinLnBrk="0" hangingPunct="1">
              <a:lnSpc>
                <a:spcPts val="2500"/>
              </a:lnSpc>
              <a:spcBef>
                <a:spcPts val="750"/>
              </a:spcBef>
              <a:buClr>
                <a:schemeClr val="tx1"/>
              </a:buClr>
              <a:buSzPct val="80000"/>
              <a:buFont typeface="Arial" panose="020B0604020202020204" pitchFamily="34" charset="0"/>
              <a:buChar char="•"/>
              <a:defRPr sz="2000" kern="1200" baseline="0">
                <a:solidFill>
                  <a:schemeClr val="tx1"/>
                </a:solidFill>
                <a:latin typeface="+mn-lt"/>
                <a:ea typeface="+mn-ea"/>
                <a:cs typeface="+mn-cs"/>
              </a:defRPr>
            </a:lvl3pPr>
            <a:lvl4pPr marL="1200120" indent="-171446" algn="l" defTabSz="685783" rtl="0" eaLnBrk="1" latinLnBrk="0" hangingPunct="1">
              <a:lnSpc>
                <a:spcPts val="2500"/>
              </a:lnSpc>
              <a:spcBef>
                <a:spcPts val="750"/>
              </a:spcBef>
              <a:buClr>
                <a:schemeClr val="tx1"/>
              </a:buClr>
              <a:buSzPct val="80000"/>
              <a:buFont typeface="Arial" panose="020B0604020202020204" pitchFamily="34" charset="0"/>
              <a:buChar char="•"/>
              <a:defRPr sz="2000" kern="1200" baseline="0">
                <a:solidFill>
                  <a:schemeClr val="tx1"/>
                </a:solidFill>
                <a:latin typeface="+mn-lt"/>
                <a:ea typeface="+mn-ea"/>
                <a:cs typeface="+mn-cs"/>
              </a:defRPr>
            </a:lvl4pPr>
            <a:lvl5pPr marL="1543012" indent="-171446" algn="l" defTabSz="685783" rtl="0" eaLnBrk="1" latinLnBrk="0" hangingPunct="1">
              <a:lnSpc>
                <a:spcPts val="2500"/>
              </a:lnSpc>
              <a:spcBef>
                <a:spcPts val="750"/>
              </a:spcBef>
              <a:buClr>
                <a:schemeClr val="tx1"/>
              </a:buClr>
              <a:buSzPct val="80000"/>
              <a:buFont typeface="Arial" panose="020B0604020202020204" pitchFamily="34" charset="0"/>
              <a:buChar char="•"/>
              <a:defRPr sz="2000" kern="1200" baseline="0">
                <a:solidFill>
                  <a:schemeClr val="tx1"/>
                </a:solidFill>
                <a:latin typeface="+mn-lt"/>
                <a:ea typeface="+mn-ea"/>
                <a:cs typeface="+mn-cs"/>
              </a:defRPr>
            </a:lvl5pPr>
            <a:lvl6pPr marL="1885903"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mn-lt"/>
                <a:ea typeface="+mn-ea"/>
                <a:cs typeface="+mn-cs"/>
              </a:defRPr>
            </a:lvl6pPr>
            <a:lvl7pPr marL="2228795"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a:solidFill>
                  <a:schemeClr val="tx1"/>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9pPr>
          </a:lstStyle>
          <a:p>
            <a:pPr marL="0" indent="0">
              <a:buNone/>
            </a:pPr>
            <a:r>
              <a:rPr lang="en-US" dirty="0">
                <a:latin typeface="BentonSansCond Medium" pitchFamily="2" charset="77"/>
              </a:rPr>
              <a:t>Target Clean beauty guide: 7 top-rated products of 2021</a:t>
            </a:r>
          </a:p>
        </p:txBody>
      </p:sp>
      <p:pic>
        <p:nvPicPr>
          <p:cNvPr id="19" name="Picture 18">
            <a:extLst>
              <a:ext uri="{FF2B5EF4-FFF2-40B4-BE49-F238E27FC236}">
                <a16:creationId xmlns:a16="http://schemas.microsoft.com/office/drawing/2014/main" id="{AE5DB979-B3D9-A344-ACEB-759228B61A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97416" y="4116424"/>
            <a:ext cx="1555430" cy="447186"/>
          </a:xfrm>
          <a:prstGeom prst="rect">
            <a:avLst/>
          </a:prstGeom>
        </p:spPr>
      </p:pic>
      <p:sp>
        <p:nvSpPr>
          <p:cNvPr id="20" name="Content Placeholder 2">
            <a:extLst>
              <a:ext uri="{FF2B5EF4-FFF2-40B4-BE49-F238E27FC236}">
                <a16:creationId xmlns:a16="http://schemas.microsoft.com/office/drawing/2014/main" id="{2142BBF1-B92B-CF43-BA5D-E428495674B1}"/>
              </a:ext>
            </a:extLst>
          </p:cNvPr>
          <p:cNvSpPr txBox="1">
            <a:spLocks/>
          </p:cNvSpPr>
          <p:nvPr/>
        </p:nvSpPr>
        <p:spPr>
          <a:xfrm>
            <a:off x="5497417" y="5948023"/>
            <a:ext cx="6694583" cy="829435"/>
          </a:xfrm>
          <a:prstGeom prst="rect">
            <a:avLst/>
          </a:prstGeom>
        </p:spPr>
        <p:txBody>
          <a:bodyPr vert="horz" lIns="91440" tIns="45720" rIns="91440" bIns="45720" rtlCol="0">
            <a:normAutofit/>
          </a:bodyPr>
          <a:lstStyle>
            <a:lvl1pPr marL="171446" indent="-171446" algn="l" defTabSz="685783" rtl="0" eaLnBrk="1" latinLnBrk="0" hangingPunct="1">
              <a:lnSpc>
                <a:spcPts val="2500"/>
              </a:lnSpc>
              <a:spcBef>
                <a:spcPts val="750"/>
              </a:spcBef>
              <a:buClr>
                <a:schemeClr val="tx1"/>
              </a:buClr>
              <a:buSzPct val="80000"/>
              <a:buFont typeface="Arial" panose="020B0604020202020204" pitchFamily="34" charset="0"/>
              <a:buChar char="•"/>
              <a:defRPr sz="2000" kern="1200" baseline="0">
                <a:solidFill>
                  <a:schemeClr val="tx1"/>
                </a:solidFill>
                <a:latin typeface="+mn-lt"/>
                <a:ea typeface="+mn-ea"/>
                <a:cs typeface="+mn-cs"/>
              </a:defRPr>
            </a:lvl1pPr>
            <a:lvl2pPr marL="514337" indent="-171446" algn="l" defTabSz="685783" rtl="0" eaLnBrk="1" latinLnBrk="0" hangingPunct="1">
              <a:lnSpc>
                <a:spcPts val="2500"/>
              </a:lnSpc>
              <a:spcBef>
                <a:spcPts val="750"/>
              </a:spcBef>
              <a:buClr>
                <a:schemeClr val="tx1"/>
              </a:buClr>
              <a:buSzPct val="80000"/>
              <a:buFont typeface="Arial" panose="020B0604020202020204" pitchFamily="34" charset="0"/>
              <a:buChar char="•"/>
              <a:defRPr sz="2000" kern="1200" baseline="0">
                <a:solidFill>
                  <a:schemeClr val="tx1"/>
                </a:solidFill>
                <a:latin typeface="+mn-lt"/>
                <a:ea typeface="+mn-ea"/>
                <a:cs typeface="+mn-cs"/>
              </a:defRPr>
            </a:lvl2pPr>
            <a:lvl3pPr marL="857228" indent="-171446" algn="l" defTabSz="685783" rtl="0" eaLnBrk="1" latinLnBrk="0" hangingPunct="1">
              <a:lnSpc>
                <a:spcPts val="2500"/>
              </a:lnSpc>
              <a:spcBef>
                <a:spcPts val="750"/>
              </a:spcBef>
              <a:buClr>
                <a:schemeClr val="tx1"/>
              </a:buClr>
              <a:buSzPct val="80000"/>
              <a:buFont typeface="Arial" panose="020B0604020202020204" pitchFamily="34" charset="0"/>
              <a:buChar char="•"/>
              <a:defRPr sz="2000" kern="1200" baseline="0">
                <a:solidFill>
                  <a:schemeClr val="tx1"/>
                </a:solidFill>
                <a:latin typeface="+mn-lt"/>
                <a:ea typeface="+mn-ea"/>
                <a:cs typeface="+mn-cs"/>
              </a:defRPr>
            </a:lvl3pPr>
            <a:lvl4pPr marL="1200120" indent="-171446" algn="l" defTabSz="685783" rtl="0" eaLnBrk="1" latinLnBrk="0" hangingPunct="1">
              <a:lnSpc>
                <a:spcPts val="2500"/>
              </a:lnSpc>
              <a:spcBef>
                <a:spcPts val="750"/>
              </a:spcBef>
              <a:buClr>
                <a:schemeClr val="tx1"/>
              </a:buClr>
              <a:buSzPct val="80000"/>
              <a:buFont typeface="Arial" panose="020B0604020202020204" pitchFamily="34" charset="0"/>
              <a:buChar char="•"/>
              <a:defRPr sz="2000" kern="1200" baseline="0">
                <a:solidFill>
                  <a:schemeClr val="tx1"/>
                </a:solidFill>
                <a:latin typeface="+mn-lt"/>
                <a:ea typeface="+mn-ea"/>
                <a:cs typeface="+mn-cs"/>
              </a:defRPr>
            </a:lvl4pPr>
            <a:lvl5pPr marL="1543012" indent="-171446" algn="l" defTabSz="685783" rtl="0" eaLnBrk="1" latinLnBrk="0" hangingPunct="1">
              <a:lnSpc>
                <a:spcPts val="2500"/>
              </a:lnSpc>
              <a:spcBef>
                <a:spcPts val="750"/>
              </a:spcBef>
              <a:buClr>
                <a:schemeClr val="tx1"/>
              </a:buClr>
              <a:buSzPct val="80000"/>
              <a:buFont typeface="Arial" panose="020B0604020202020204" pitchFamily="34" charset="0"/>
              <a:buChar char="•"/>
              <a:defRPr sz="2000" kern="1200" baseline="0">
                <a:solidFill>
                  <a:schemeClr val="tx1"/>
                </a:solidFill>
                <a:latin typeface="+mn-lt"/>
                <a:ea typeface="+mn-ea"/>
                <a:cs typeface="+mn-cs"/>
              </a:defRPr>
            </a:lvl5pPr>
            <a:lvl6pPr marL="1885903"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mn-lt"/>
                <a:ea typeface="+mn-ea"/>
                <a:cs typeface="+mn-cs"/>
              </a:defRPr>
            </a:lvl6pPr>
            <a:lvl7pPr marL="2228795"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a:solidFill>
                  <a:schemeClr val="tx1"/>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9pPr>
          </a:lstStyle>
          <a:p>
            <a:pPr marL="0" indent="0">
              <a:buNone/>
            </a:pPr>
            <a:r>
              <a:rPr lang="en-US" dirty="0">
                <a:latin typeface="BentonSansCond Medium" pitchFamily="2" charset="77"/>
              </a:rPr>
              <a:t>HGTV Editors' Favorite All-Purpose Cleaners</a:t>
            </a:r>
          </a:p>
        </p:txBody>
      </p:sp>
      <p:pic>
        <p:nvPicPr>
          <p:cNvPr id="22" name="Picture 21">
            <a:extLst>
              <a:ext uri="{FF2B5EF4-FFF2-40B4-BE49-F238E27FC236}">
                <a16:creationId xmlns:a16="http://schemas.microsoft.com/office/drawing/2014/main" id="{96ACABBA-5657-7443-A433-B66BA36A5E5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97416" y="5309678"/>
            <a:ext cx="997522" cy="544866"/>
          </a:xfrm>
          <a:prstGeom prst="rect">
            <a:avLst/>
          </a:prstGeom>
        </p:spPr>
      </p:pic>
      <p:pic>
        <p:nvPicPr>
          <p:cNvPr id="9" name="Picture 8">
            <a:extLst>
              <a:ext uri="{FF2B5EF4-FFF2-40B4-BE49-F238E27FC236}">
                <a16:creationId xmlns:a16="http://schemas.microsoft.com/office/drawing/2014/main" id="{EC7151B7-B5DF-6444-85E8-8E1D63FB33E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0" y="0"/>
            <a:ext cx="4957590" cy="6858000"/>
          </a:xfrm>
          <a:prstGeom prst="rect">
            <a:avLst/>
          </a:prstGeom>
        </p:spPr>
      </p:pic>
    </p:spTree>
    <p:extLst>
      <p:ext uri="{BB962C8B-B14F-4D97-AF65-F5344CB8AC3E}">
        <p14:creationId xmlns:p14="http://schemas.microsoft.com/office/powerpoint/2010/main" val="516619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070FDEF7-1E00-43C6-90B2-94C955AEBE8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40999" y="957753"/>
            <a:ext cx="3134797" cy="46238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A44618D-9A1E-4E12-8ECF-D887C690F541}"/>
              </a:ext>
            </a:extLst>
          </p:cNvPr>
          <p:cNvSpPr txBox="1"/>
          <p:nvPr/>
        </p:nvSpPr>
        <p:spPr>
          <a:xfrm>
            <a:off x="5347854" y="1465291"/>
            <a:ext cx="6844146" cy="430887"/>
          </a:xfrm>
          <a:prstGeom prst="rect">
            <a:avLst/>
          </a:prstGeom>
          <a:noFill/>
        </p:spPr>
        <p:txBody>
          <a:bodyPr wrap="square" rtlCol="0">
            <a:spAutoFit/>
          </a:bodyPr>
          <a:lstStyle/>
          <a:p>
            <a:r>
              <a:rPr lang="en-US" sz="2200" dirty="0">
                <a:latin typeface="BentonSansCond Medium" panose="02000606020000020004" pitchFamily="2" charset="0"/>
              </a:rPr>
              <a:t>The T List: Five Things We Recommend This Week</a:t>
            </a:r>
          </a:p>
        </p:txBody>
      </p:sp>
      <p:pic>
        <p:nvPicPr>
          <p:cNvPr id="13" name="Picture 2" descr="The Wall Street Journal Logo transparent PNG - StickPNG">
            <a:extLst>
              <a:ext uri="{FF2B5EF4-FFF2-40B4-BE49-F238E27FC236}">
                <a16:creationId xmlns:a16="http://schemas.microsoft.com/office/drawing/2014/main" id="{36EC45A4-68AB-4766-9ECD-97B91FB3CD9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72013" y="2227836"/>
            <a:ext cx="3962280" cy="52520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88EC285-8C31-4C52-8703-A39C41606050}"/>
              </a:ext>
            </a:extLst>
          </p:cNvPr>
          <p:cNvSpPr txBox="1"/>
          <p:nvPr/>
        </p:nvSpPr>
        <p:spPr>
          <a:xfrm>
            <a:off x="5347854" y="2786548"/>
            <a:ext cx="6844146" cy="430887"/>
          </a:xfrm>
          <a:prstGeom prst="rect">
            <a:avLst/>
          </a:prstGeom>
          <a:noFill/>
        </p:spPr>
        <p:txBody>
          <a:bodyPr wrap="square" rtlCol="0">
            <a:spAutoFit/>
          </a:bodyPr>
          <a:lstStyle/>
          <a:p>
            <a:r>
              <a:rPr lang="en-US" sz="2200" dirty="0">
                <a:latin typeface="BentonSansCond Medium" pitchFamily="2" charset="77"/>
              </a:rPr>
              <a:t>10 Cult Beauty Products You Should Know</a:t>
            </a:r>
          </a:p>
        </p:txBody>
      </p:sp>
      <p:pic>
        <p:nvPicPr>
          <p:cNvPr id="17" name="Picture 16">
            <a:extLst>
              <a:ext uri="{FF2B5EF4-FFF2-40B4-BE49-F238E27FC236}">
                <a16:creationId xmlns:a16="http://schemas.microsoft.com/office/drawing/2014/main" id="{950F7787-0448-41DA-9FA6-3154460C2831}"/>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440999" y="3593269"/>
            <a:ext cx="909390" cy="481442"/>
          </a:xfrm>
          <a:prstGeom prst="rect">
            <a:avLst/>
          </a:prstGeom>
        </p:spPr>
      </p:pic>
      <p:sp>
        <p:nvSpPr>
          <p:cNvPr id="19" name="TextBox 18">
            <a:extLst>
              <a:ext uri="{FF2B5EF4-FFF2-40B4-BE49-F238E27FC236}">
                <a16:creationId xmlns:a16="http://schemas.microsoft.com/office/drawing/2014/main" id="{6FC22FAF-8138-4254-AADA-31CFB77C0F90}"/>
              </a:ext>
            </a:extLst>
          </p:cNvPr>
          <p:cNvSpPr txBox="1"/>
          <p:nvPr/>
        </p:nvSpPr>
        <p:spPr>
          <a:xfrm>
            <a:off x="5347854" y="4162340"/>
            <a:ext cx="6844146" cy="430887"/>
          </a:xfrm>
          <a:prstGeom prst="rect">
            <a:avLst/>
          </a:prstGeom>
          <a:noFill/>
        </p:spPr>
        <p:txBody>
          <a:bodyPr wrap="square" rtlCol="0">
            <a:spAutoFit/>
          </a:bodyPr>
          <a:lstStyle/>
          <a:p>
            <a:r>
              <a:rPr lang="en-US" sz="2200" dirty="0">
                <a:latin typeface="BentonSansCond Medium" pitchFamily="2" charset="77"/>
              </a:rPr>
              <a:t>How to Keep up Your Grooming Routine While Traveling</a:t>
            </a:r>
          </a:p>
        </p:txBody>
      </p:sp>
      <p:sp>
        <p:nvSpPr>
          <p:cNvPr id="2" name="TextBox 1">
            <a:extLst>
              <a:ext uri="{FF2B5EF4-FFF2-40B4-BE49-F238E27FC236}">
                <a16:creationId xmlns:a16="http://schemas.microsoft.com/office/drawing/2014/main" id="{B37AE78A-FBA6-4C3C-8A29-51F21EE4C480}"/>
              </a:ext>
            </a:extLst>
          </p:cNvPr>
          <p:cNvSpPr txBox="1"/>
          <p:nvPr/>
        </p:nvSpPr>
        <p:spPr>
          <a:xfrm>
            <a:off x="5347854" y="5531452"/>
            <a:ext cx="6844146" cy="430887"/>
          </a:xfrm>
          <a:prstGeom prst="rect">
            <a:avLst/>
          </a:prstGeom>
          <a:noFill/>
        </p:spPr>
        <p:txBody>
          <a:bodyPr wrap="square" rtlCol="0">
            <a:spAutoFit/>
          </a:bodyPr>
          <a:lstStyle/>
          <a:p>
            <a:r>
              <a:rPr lang="en-US" sz="2200" dirty="0">
                <a:latin typeface="BentonSansCond Medium" pitchFamily="2" charset="77"/>
              </a:rPr>
              <a:t>A Dirtbag's Guide to Sanitation During a Pandemic</a:t>
            </a:r>
          </a:p>
        </p:txBody>
      </p:sp>
      <p:pic>
        <p:nvPicPr>
          <p:cNvPr id="3" name="Picture 2">
            <a:extLst>
              <a:ext uri="{FF2B5EF4-FFF2-40B4-BE49-F238E27FC236}">
                <a16:creationId xmlns:a16="http://schemas.microsoft.com/office/drawing/2014/main" id="{4DAA5BCB-568C-4C7A-AFF0-067344EC7A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40999" y="5012936"/>
            <a:ext cx="1664569" cy="420410"/>
          </a:xfrm>
          <a:prstGeom prst="rect">
            <a:avLst/>
          </a:prstGeom>
        </p:spPr>
      </p:pic>
      <p:sp>
        <p:nvSpPr>
          <p:cNvPr id="8" name="Title 7">
            <a:extLst>
              <a:ext uri="{FF2B5EF4-FFF2-40B4-BE49-F238E27FC236}">
                <a16:creationId xmlns:a16="http://schemas.microsoft.com/office/drawing/2014/main" id="{DCB27ABB-287B-D844-8638-106B805C433D}"/>
              </a:ext>
            </a:extLst>
          </p:cNvPr>
          <p:cNvSpPr>
            <a:spLocks noGrp="1"/>
          </p:cNvSpPr>
          <p:nvPr>
            <p:ph type="title"/>
          </p:nvPr>
        </p:nvSpPr>
        <p:spPr>
          <a:xfrm>
            <a:off x="5347854" y="1"/>
            <a:ext cx="6844146" cy="1002890"/>
          </a:xfrm>
        </p:spPr>
        <p:txBody>
          <a:bodyPr/>
          <a:lstStyle/>
          <a:p>
            <a:pPr algn="l"/>
            <a:r>
              <a:rPr lang="en-US" dirty="0"/>
              <a:t>As seen in:</a:t>
            </a:r>
          </a:p>
        </p:txBody>
      </p:sp>
      <p:pic>
        <p:nvPicPr>
          <p:cNvPr id="16" name="Picture 15">
            <a:extLst>
              <a:ext uri="{FF2B5EF4-FFF2-40B4-BE49-F238E27FC236}">
                <a16:creationId xmlns:a16="http://schemas.microsoft.com/office/drawing/2014/main" id="{5238D70C-DA6C-F948-87F4-58234269A1A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0"/>
            <a:ext cx="4847422" cy="6858000"/>
          </a:xfrm>
          <a:prstGeom prst="rect">
            <a:avLst/>
          </a:prstGeom>
        </p:spPr>
      </p:pic>
    </p:spTree>
    <p:extLst>
      <p:ext uri="{BB962C8B-B14F-4D97-AF65-F5344CB8AC3E}">
        <p14:creationId xmlns:p14="http://schemas.microsoft.com/office/powerpoint/2010/main" val="1428874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Jade Pearl Frost (Feminist &amp; Gender Studies and English '17) Published on  The Feminist Wire and Covered in Shape Magazine • Colorado College">
            <a:extLst>
              <a:ext uri="{FF2B5EF4-FFF2-40B4-BE49-F238E27FC236}">
                <a16:creationId xmlns:a16="http://schemas.microsoft.com/office/drawing/2014/main" id="{F457F4F1-734B-47A3-A191-569FE4FBAE17}"/>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656817" y="631089"/>
            <a:ext cx="1838199" cy="966368"/>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1B904FC8-7EA2-40F4-815E-A5D7590DFD56}"/>
              </a:ext>
            </a:extLst>
          </p:cNvPr>
          <p:cNvSpPr txBox="1"/>
          <p:nvPr/>
        </p:nvSpPr>
        <p:spPr>
          <a:xfrm>
            <a:off x="4693186" y="1467627"/>
            <a:ext cx="7498814" cy="430887"/>
          </a:xfrm>
          <a:prstGeom prst="rect">
            <a:avLst/>
          </a:prstGeom>
          <a:noFill/>
        </p:spPr>
        <p:txBody>
          <a:bodyPr wrap="square" rtlCol="0">
            <a:spAutoFit/>
          </a:bodyPr>
          <a:lstStyle/>
          <a:p>
            <a:r>
              <a:rPr lang="en-US" sz="2200" dirty="0">
                <a:latin typeface="BentonSansCond Medium" panose="02000606020000020004" pitchFamily="2" charset="0"/>
              </a:rPr>
              <a:t>The 9 Best Natural Cleaning Products, According to Experts</a:t>
            </a:r>
          </a:p>
        </p:txBody>
      </p:sp>
      <p:pic>
        <p:nvPicPr>
          <p:cNvPr id="25" name="Picture 24">
            <a:extLst>
              <a:ext uri="{FF2B5EF4-FFF2-40B4-BE49-F238E27FC236}">
                <a16:creationId xmlns:a16="http://schemas.microsoft.com/office/drawing/2014/main" id="{F2CCB053-5FC7-466D-9303-61AEB64D260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189353" y="3555458"/>
            <a:ext cx="4150760" cy="778268"/>
          </a:xfrm>
          <a:prstGeom prst="rect">
            <a:avLst/>
          </a:prstGeom>
        </p:spPr>
      </p:pic>
      <p:sp>
        <p:nvSpPr>
          <p:cNvPr id="27" name="TextBox 26">
            <a:extLst>
              <a:ext uri="{FF2B5EF4-FFF2-40B4-BE49-F238E27FC236}">
                <a16:creationId xmlns:a16="http://schemas.microsoft.com/office/drawing/2014/main" id="{6E9FE8B8-CF16-4057-AD6A-E52BBEA5C0AF}"/>
              </a:ext>
            </a:extLst>
          </p:cNvPr>
          <p:cNvSpPr txBox="1"/>
          <p:nvPr/>
        </p:nvSpPr>
        <p:spPr>
          <a:xfrm>
            <a:off x="4693186" y="4326231"/>
            <a:ext cx="7498814" cy="430887"/>
          </a:xfrm>
          <a:prstGeom prst="rect">
            <a:avLst/>
          </a:prstGeom>
          <a:noFill/>
        </p:spPr>
        <p:txBody>
          <a:bodyPr wrap="square" rtlCol="0">
            <a:spAutoFit/>
          </a:bodyPr>
          <a:lstStyle/>
          <a:p>
            <a:r>
              <a:rPr lang="en-US" sz="2200" dirty="0">
                <a:latin typeface="BentonSansCond Medium" panose="02000606020000020004" pitchFamily="2" charset="0"/>
              </a:rPr>
              <a:t>19 products to help make camping safer during a pandemic</a:t>
            </a:r>
          </a:p>
        </p:txBody>
      </p:sp>
      <p:pic>
        <p:nvPicPr>
          <p:cNvPr id="29" name="Picture 28">
            <a:extLst>
              <a:ext uri="{FF2B5EF4-FFF2-40B4-BE49-F238E27FC236}">
                <a16:creationId xmlns:a16="http://schemas.microsoft.com/office/drawing/2014/main" id="{3724C577-BC7A-4C72-A992-FB4773DB2B8B}"/>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40708" y="4949937"/>
            <a:ext cx="1768834" cy="769442"/>
          </a:xfrm>
          <a:prstGeom prst="rect">
            <a:avLst/>
          </a:prstGeom>
        </p:spPr>
      </p:pic>
      <p:sp>
        <p:nvSpPr>
          <p:cNvPr id="31" name="TextBox 30">
            <a:extLst>
              <a:ext uri="{FF2B5EF4-FFF2-40B4-BE49-F238E27FC236}">
                <a16:creationId xmlns:a16="http://schemas.microsoft.com/office/drawing/2014/main" id="{204F66D0-6A93-4073-8626-F37AF9F414BE}"/>
              </a:ext>
            </a:extLst>
          </p:cNvPr>
          <p:cNvSpPr txBox="1"/>
          <p:nvPr/>
        </p:nvSpPr>
        <p:spPr>
          <a:xfrm>
            <a:off x="4693186" y="5680511"/>
            <a:ext cx="7498814" cy="769441"/>
          </a:xfrm>
          <a:prstGeom prst="rect">
            <a:avLst/>
          </a:prstGeom>
          <a:noFill/>
        </p:spPr>
        <p:txBody>
          <a:bodyPr wrap="square" rtlCol="0">
            <a:spAutoFit/>
          </a:bodyPr>
          <a:lstStyle/>
          <a:p>
            <a:r>
              <a:rPr lang="en-US" sz="2200" dirty="0">
                <a:latin typeface="BentonSansCond Medium" panose="02000606020000020004" pitchFamily="2" charset="0"/>
              </a:rPr>
              <a:t>Lenny Kravitz on His Signature Scent, His Beach Beauty Routine, and the Secret to His Longevity</a:t>
            </a:r>
          </a:p>
        </p:txBody>
      </p:sp>
      <p:sp>
        <p:nvSpPr>
          <p:cNvPr id="33" name="TextBox 32">
            <a:extLst>
              <a:ext uri="{FF2B5EF4-FFF2-40B4-BE49-F238E27FC236}">
                <a16:creationId xmlns:a16="http://schemas.microsoft.com/office/drawing/2014/main" id="{3F576212-565D-400C-8098-E0997A5D11B3}"/>
              </a:ext>
            </a:extLst>
          </p:cNvPr>
          <p:cNvSpPr txBox="1"/>
          <p:nvPr/>
        </p:nvSpPr>
        <p:spPr>
          <a:xfrm>
            <a:off x="4693186" y="2825320"/>
            <a:ext cx="7498814" cy="430887"/>
          </a:xfrm>
          <a:prstGeom prst="rect">
            <a:avLst/>
          </a:prstGeom>
          <a:noFill/>
        </p:spPr>
        <p:txBody>
          <a:bodyPr wrap="square" rtlCol="0">
            <a:spAutoFit/>
          </a:bodyPr>
          <a:lstStyle/>
          <a:p>
            <a:r>
              <a:rPr lang="en-US" sz="2200" dirty="0">
                <a:latin typeface="BentonSansCond Medium" panose="02000606020000020004" pitchFamily="2" charset="0"/>
              </a:rPr>
              <a:t>How to Care for Your New Tattoo According to Experts</a:t>
            </a:r>
          </a:p>
        </p:txBody>
      </p:sp>
      <p:pic>
        <p:nvPicPr>
          <p:cNvPr id="1026" name="Picture 2" descr="Coveteur-logo - Coveteur , Free Transparent Clipart - ClipartKey">
            <a:extLst>
              <a:ext uri="{FF2B5EF4-FFF2-40B4-BE49-F238E27FC236}">
                <a16:creationId xmlns:a16="http://schemas.microsoft.com/office/drawing/2014/main" id="{FA4E3752-BB99-49C1-9D06-1E7F5F25FDB7}"/>
              </a:ext>
            </a:extLst>
          </p:cNvPr>
          <p:cNvPicPr>
            <a:picLocks noChangeAspect="1" noChangeArrowheads="1"/>
          </p:cNvPicPr>
          <p:nvPr/>
        </p:nvPicPr>
        <p:blipFill>
          <a:blip r:embed="rId5"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a:fillRect/>
          </a:stretch>
        </p:blipFill>
        <p:spPr bwMode="auto">
          <a:xfrm>
            <a:off x="4705046" y="1540571"/>
            <a:ext cx="2564906" cy="164154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a:extLst>
              <a:ext uri="{FF2B5EF4-FFF2-40B4-BE49-F238E27FC236}">
                <a16:creationId xmlns:a16="http://schemas.microsoft.com/office/drawing/2014/main" id="{DCB27ABB-287B-D844-8638-106B805C433D}"/>
              </a:ext>
            </a:extLst>
          </p:cNvPr>
          <p:cNvSpPr>
            <a:spLocks noGrp="1"/>
          </p:cNvSpPr>
          <p:nvPr>
            <p:ph type="title"/>
          </p:nvPr>
        </p:nvSpPr>
        <p:spPr>
          <a:xfrm>
            <a:off x="4693186" y="1"/>
            <a:ext cx="7498814" cy="1002890"/>
          </a:xfrm>
        </p:spPr>
        <p:txBody>
          <a:bodyPr/>
          <a:lstStyle/>
          <a:p>
            <a:pPr algn="l"/>
            <a:r>
              <a:rPr lang="en-US" dirty="0"/>
              <a:t>As seen in:</a:t>
            </a:r>
          </a:p>
        </p:txBody>
      </p:sp>
      <p:pic>
        <p:nvPicPr>
          <p:cNvPr id="5" name="Picture 4">
            <a:extLst>
              <a:ext uri="{FF2B5EF4-FFF2-40B4-BE49-F238E27FC236}">
                <a16:creationId xmlns:a16="http://schemas.microsoft.com/office/drawing/2014/main" id="{ED84314C-41B0-3947-B439-7502A56C653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0"/>
            <a:ext cx="4212771" cy="6858000"/>
          </a:xfrm>
          <a:prstGeom prst="rect">
            <a:avLst/>
          </a:prstGeom>
        </p:spPr>
      </p:pic>
    </p:spTree>
    <p:extLst>
      <p:ext uri="{BB962C8B-B14F-4D97-AF65-F5344CB8AC3E}">
        <p14:creationId xmlns:p14="http://schemas.microsoft.com/office/powerpoint/2010/main" val="3974600770"/>
      </p:ext>
    </p:extLst>
  </p:cSld>
  <p:clrMapOvr>
    <a:masterClrMapping/>
  </p:clrMapOvr>
</p:sld>
</file>

<file path=ppt/theme/theme1.xml><?xml version="1.0" encoding="utf-8"?>
<a:theme xmlns:a="http://schemas.openxmlformats.org/drawingml/2006/main" name="Bronner Corporate Template Theme">
  <a:themeElements>
    <a:clrScheme name="Custom 4">
      <a:dk1>
        <a:srgbClr val="00358E"/>
      </a:dk1>
      <a:lt1>
        <a:sysClr val="window" lastClr="FFFFFF"/>
      </a:lt1>
      <a:dk2>
        <a:srgbClr val="002554"/>
      </a:dk2>
      <a:lt2>
        <a:srgbClr val="E7E6E6"/>
      </a:lt2>
      <a:accent1>
        <a:srgbClr val="002554"/>
      </a:accent1>
      <a:accent2>
        <a:srgbClr val="00358E"/>
      </a:accent2>
      <a:accent3>
        <a:srgbClr val="3A3838"/>
      </a:accent3>
      <a:accent4>
        <a:srgbClr val="81B0D2"/>
      </a:accent4>
      <a:accent5>
        <a:srgbClr val="AEABAB"/>
      </a:accent5>
      <a:accent6>
        <a:srgbClr val="7F7F7F"/>
      </a:accent6>
      <a:hlink>
        <a:srgbClr val="3F3F3F"/>
      </a:hlink>
      <a:folHlink>
        <a:srgbClr val="00358E"/>
      </a:folHlink>
    </a:clrScheme>
    <a:fontScheme name="Bronner PPT Template Theme">
      <a:majorFont>
        <a:latin typeface="Trade Gothic LT Std Cn"/>
        <a:ea typeface=""/>
        <a:cs typeface=""/>
      </a:majorFont>
      <a:minorFont>
        <a:latin typeface="BentonSansCon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onner Corporate Template Theme" id="{98183C27-F72B-40BA-B9FB-24C5EDDF5103}" vid="{2D5925C0-BC6C-45A1-B256-05C7C3A155B6}"/>
    </a:ext>
  </a:extLst>
</a:theme>
</file>

<file path=ppt/theme/theme2.xml><?xml version="1.0" encoding="utf-8"?>
<a:theme xmlns:a="http://schemas.openxmlformats.org/drawingml/2006/main" name="Blank no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453F32C9C08D048A11CA628E31E7773" ma:contentTypeVersion="15" ma:contentTypeDescription="Create a new document." ma:contentTypeScope="" ma:versionID="9146e9e544f136b609edc862e65885de">
  <xsd:schema xmlns:xsd="http://www.w3.org/2001/XMLSchema" xmlns:xs="http://www.w3.org/2001/XMLSchema" xmlns:p="http://schemas.microsoft.com/office/2006/metadata/properties" xmlns:ns1="http://schemas.microsoft.com/sharepoint/v3" xmlns:ns2="2c7ef5c5-3987-47ae-b26c-3b7545a67d61" xmlns:ns3="430adeba-6bad-40e2-8191-acf830fac9c0" targetNamespace="http://schemas.microsoft.com/office/2006/metadata/properties" ma:root="true" ma:fieldsID="abb7cdeabaa13f2ac75f47f80a0b3142" ns1:_="" ns2:_="" ns3:_="">
    <xsd:import namespace="http://schemas.microsoft.com/sharepoint/v3"/>
    <xsd:import namespace="2c7ef5c5-3987-47ae-b26c-3b7545a67d61"/>
    <xsd:import namespace="430adeba-6bad-40e2-8191-acf830fac9c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7ef5c5-3987-47ae-b26c-3b7545a67d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0adeba-6bad-40e2-8191-acf830fac9c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48BCBA-B74E-4927-8301-FA18D156D784}">
  <ds:schemaRefs>
    <ds:schemaRef ds:uri="http://schemas.microsoft.com/office/2006/metadata/properties"/>
    <ds:schemaRef ds:uri="http://purl.org/dc/dcmitype/"/>
    <ds:schemaRef ds:uri="http://schemas.microsoft.com/office/2006/documentManagement/types"/>
    <ds:schemaRef ds:uri="http://purl.org/dc/elements/1.1/"/>
    <ds:schemaRef ds:uri="http://schemas.openxmlformats.org/package/2006/metadata/core-properties"/>
    <ds:schemaRef ds:uri="430adeba-6bad-40e2-8191-acf830fac9c0"/>
    <ds:schemaRef ds:uri="http://purl.org/dc/terms/"/>
    <ds:schemaRef ds:uri="http://schemas.microsoft.com/office/infopath/2007/PartnerControls"/>
    <ds:schemaRef ds:uri="http://www.w3.org/XML/1998/namespace"/>
    <ds:schemaRef ds:uri="2c7ef5c5-3987-47ae-b26c-3b7545a67d61"/>
    <ds:schemaRef ds:uri="http://schemas.microsoft.com/sharepoint/v3"/>
  </ds:schemaRefs>
</ds:datastoreItem>
</file>

<file path=customXml/itemProps2.xml><?xml version="1.0" encoding="utf-8"?>
<ds:datastoreItem xmlns:ds="http://schemas.openxmlformats.org/officeDocument/2006/customXml" ds:itemID="{0A275F2E-781C-4D34-B9E5-8C539776E517}">
  <ds:schemaRefs>
    <ds:schemaRef ds:uri="http://schemas.microsoft.com/sharepoint/v3/contenttype/forms"/>
  </ds:schemaRefs>
</ds:datastoreItem>
</file>

<file path=customXml/itemProps3.xml><?xml version="1.0" encoding="utf-8"?>
<ds:datastoreItem xmlns:ds="http://schemas.openxmlformats.org/officeDocument/2006/customXml" ds:itemID="{A443F603-FF1D-4C3C-A668-9D46B56372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c7ef5c5-3987-47ae-b26c-3b7545a67d61"/>
    <ds:schemaRef ds:uri="430adeba-6bad-40e2-8191-acf830fac9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2522</TotalTime>
  <Words>2003</Words>
  <Application>Microsoft Office PowerPoint</Application>
  <PresentationFormat>Widescreen</PresentationFormat>
  <Paragraphs>112</Paragraphs>
  <Slides>11</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Calibri Light</vt:lpstr>
      <vt:lpstr>BentonSansCond Medium</vt:lpstr>
      <vt:lpstr>Calibri</vt:lpstr>
      <vt:lpstr>Trade Gothic LT Std Cn</vt:lpstr>
      <vt:lpstr>BentonSansCond Book</vt:lpstr>
      <vt:lpstr>Bronner Corporate Template Theme</vt:lpstr>
      <vt:lpstr>Blank no logo</vt:lpstr>
      <vt:lpstr>pure-Castile liquid soap</vt:lpstr>
      <vt:lpstr>Essential oils to fit every situation &amp; season</vt:lpstr>
      <vt:lpstr>pure-Castile liquid soap</vt:lpstr>
      <vt:lpstr>PowerPoint Presentation</vt:lpstr>
      <vt:lpstr>PowerPoint Presentation</vt:lpstr>
      <vt:lpstr>As seen in:</vt:lpstr>
      <vt:lpstr>As seen in:</vt:lpstr>
      <vt:lpstr>As seen in:</vt:lpstr>
      <vt:lpstr>As seen in:</vt:lpstr>
      <vt:lpstr>castile soap FAQs</vt:lpstr>
      <vt:lpstr>castile soap FAQs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 training presentation</dc:title>
  <dc:creator>Angie Brucia</dc:creator>
  <cp:lastModifiedBy>Sara Tajik</cp:lastModifiedBy>
  <cp:revision>22</cp:revision>
  <dcterms:created xsi:type="dcterms:W3CDTF">2020-10-23T20:15:48Z</dcterms:created>
  <dcterms:modified xsi:type="dcterms:W3CDTF">2021-12-09T23:54:19Z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0x0101006453F32C9C08D048A11CA628E31E7773</vt:lpwstr>
  </property>
</Properties>
</file>