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1" r:id="rId4"/>
    <p:sldMasterId id="2147483691" r:id="rId5"/>
  </p:sldMasterIdLst>
  <p:notesMasterIdLst>
    <p:notesMasterId r:id="rId10"/>
  </p:notesMasterIdLst>
  <p:sldIdLst>
    <p:sldId id="330" r:id="rId6"/>
    <p:sldId id="331" r:id="rId7"/>
    <p:sldId id="402" r:id="rId8"/>
    <p:sldId id="353" r:id="rId9"/>
  </p:sldIdLst>
  <p:sldSz cx="12192000" cy="6858000"/>
  <p:notesSz cx="6858000" cy="9144000"/>
  <p:embeddedFontLst>
    <p:embeddedFont>
      <p:font typeface="BentonSansCond Book" panose="02000406020000020004" pitchFamily="2" charset="77"/>
      <p:regular r:id="rId11"/>
    </p:embeddedFont>
    <p:embeddedFont>
      <p:font typeface="BentonSansCond Medium" panose="02000506020000020004" pitchFamily="2" charset="77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Trade Gothic LT Std Cn" pitchFamily="2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87" userDrawn="1">
          <p15:clr>
            <a:srgbClr val="A4A3A4"/>
          </p15:clr>
        </p15:guide>
        <p15:guide id="3" orient="horz" pos="3848" userDrawn="1">
          <p15:clr>
            <a:srgbClr val="A4A3A4"/>
          </p15:clr>
        </p15:guide>
        <p15:guide id="4" orient="horz" pos="3254" userDrawn="1">
          <p15:clr>
            <a:srgbClr val="A4A3A4"/>
          </p15:clr>
        </p15:guide>
        <p15:guide id="5" orient="horz" pos="887" userDrawn="1">
          <p15:clr>
            <a:srgbClr val="A4A3A4"/>
          </p15:clr>
        </p15:guide>
        <p15:guide id="6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Tajik" initials="ST" lastIdx="113" clrIdx="0">
    <p:extLst>
      <p:ext uri="{19B8F6BF-5375-455C-9EA6-DF929625EA0E}">
        <p15:presenceInfo xmlns:p15="http://schemas.microsoft.com/office/powerpoint/2012/main" userId="S::sara.tajik@Drbronner.com::b9df4f4c-01c8-499b-a1e7-3978f70a0388" providerId="AD"/>
      </p:ext>
    </p:extLst>
  </p:cmAuthor>
  <p:cmAuthor id="2" name="Astarae Metcalf (Nancy)" initials="AM(" lastIdx="1" clrIdx="1">
    <p:extLst>
      <p:ext uri="{19B8F6BF-5375-455C-9EA6-DF929625EA0E}">
        <p15:presenceInfo xmlns:p15="http://schemas.microsoft.com/office/powerpoint/2012/main" userId="S::Nancy.Astarae@Drbronner.com::ed975d0a-5822-4641-a15c-dfb16ed9f84d" providerId="AD"/>
      </p:ext>
    </p:extLst>
  </p:cmAuthor>
  <p:cmAuthor id="3" name="Rachel Day" initials="RD" lastIdx="2" clrIdx="2">
    <p:extLst>
      <p:ext uri="{19B8F6BF-5375-455C-9EA6-DF929625EA0E}">
        <p15:presenceInfo xmlns:p15="http://schemas.microsoft.com/office/powerpoint/2012/main" userId="S::rachel@drbronner.com::a1546b7b-d721-4b36-974b-0587548c07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629"/>
    <a:srgbClr val="046A38"/>
    <a:srgbClr val="355939"/>
    <a:srgbClr val="CE0058"/>
    <a:srgbClr val="493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2" autoAdjust="0"/>
    <p:restoredTop sz="79592" autoAdjust="0"/>
  </p:normalViewPr>
  <p:slideViewPr>
    <p:cSldViewPr snapToGrid="0">
      <p:cViewPr varScale="1">
        <p:scale>
          <a:sx n="100" d="100"/>
          <a:sy n="100" d="100"/>
        </p:scale>
        <p:origin x="1688" y="176"/>
      </p:cViewPr>
      <p:guideLst>
        <p:guide orient="horz" pos="3487"/>
        <p:guide orient="horz" pos="3848"/>
        <p:guide orient="horz" pos="3254"/>
        <p:guide orient="horz" pos="88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Tajik" userId="b9df4f4c-01c8-499b-a1e7-3978f70a0388" providerId="ADAL" clId="{9463C81C-ED76-4DBC-9423-C2C3D16CF6F9}"/>
    <pc:docChg chg="custSel">
      <pc:chgData name="Sara Tajik" userId="b9df4f4c-01c8-499b-a1e7-3978f70a0388" providerId="ADAL" clId="{9463C81C-ED76-4DBC-9423-C2C3D16CF6F9}" dt="2021-11-30T23:11:11.556" v="1" actId="1592"/>
      <pc:docMkLst>
        <pc:docMk/>
      </pc:docMkLst>
      <pc:sldChg chg="delCm">
        <pc:chgData name="Sara Tajik" userId="b9df4f4c-01c8-499b-a1e7-3978f70a0388" providerId="ADAL" clId="{9463C81C-ED76-4DBC-9423-C2C3D16CF6F9}" dt="2021-11-30T23:11:06.580" v="0" actId="1592"/>
        <pc:sldMkLst>
          <pc:docMk/>
          <pc:sldMk cId="776155088" sldId="330"/>
        </pc:sldMkLst>
      </pc:sldChg>
      <pc:sldChg chg="delCm">
        <pc:chgData name="Sara Tajik" userId="b9df4f4c-01c8-499b-a1e7-3978f70a0388" providerId="ADAL" clId="{9463C81C-ED76-4DBC-9423-C2C3D16CF6F9}" dt="2021-11-30T23:11:11.556" v="1" actId="1592"/>
        <pc:sldMkLst>
          <pc:docMk/>
          <pc:sldMk cId="2420212543" sldId="353"/>
        </pc:sldMkLst>
      </pc:sldChg>
    </pc:docChg>
  </pc:docChgLst>
  <pc:docChgLst>
    <pc:chgData name="Astarae Metcalf (Nancy)" userId="ed975d0a-5822-4641-a15c-dfb16ed9f84d" providerId="ADAL" clId="{7BA92398-5A11-4A52-B042-962487F9A5ED}"/>
    <pc:docChg chg="custSel modSld">
      <pc:chgData name="Astarae Metcalf (Nancy)" userId="ed975d0a-5822-4641-a15c-dfb16ed9f84d" providerId="ADAL" clId="{7BA92398-5A11-4A52-B042-962487F9A5ED}" dt="2021-11-05T19:08:38.756" v="1"/>
      <pc:docMkLst>
        <pc:docMk/>
      </pc:docMkLst>
      <pc:sldChg chg="addCm modCm">
        <pc:chgData name="Astarae Metcalf (Nancy)" userId="ed975d0a-5822-4641-a15c-dfb16ed9f84d" providerId="ADAL" clId="{7BA92398-5A11-4A52-B042-962487F9A5ED}" dt="2021-11-05T19:08:38.756" v="1"/>
        <pc:sldMkLst>
          <pc:docMk/>
          <pc:sldMk cId="776155088" sldId="330"/>
        </pc:sldMkLst>
      </pc:sldChg>
    </pc:docChg>
  </pc:docChgLst>
  <pc:docChgLst>
    <pc:chgData name="Sara Tajik" userId="b9df4f4c-01c8-499b-a1e7-3978f70a0388" providerId="ADAL" clId="{B4768A9B-7AD8-4BA6-BE79-21E4A582449B}"/>
    <pc:docChg chg="custSel modSld">
      <pc:chgData name="Sara Tajik" userId="b9df4f4c-01c8-499b-a1e7-3978f70a0388" providerId="ADAL" clId="{B4768A9B-7AD8-4BA6-BE79-21E4A582449B}" dt="2021-11-03T22:29:31.898" v="4"/>
      <pc:docMkLst>
        <pc:docMk/>
      </pc:docMkLst>
      <pc:sldChg chg="delCm modCm">
        <pc:chgData name="Sara Tajik" userId="b9df4f4c-01c8-499b-a1e7-3978f70a0388" providerId="ADAL" clId="{B4768A9B-7AD8-4BA6-BE79-21E4A582449B}" dt="2021-11-03T22:29:00.468" v="1" actId="1592"/>
        <pc:sldMkLst>
          <pc:docMk/>
          <pc:sldMk cId="3139053675" sldId="331"/>
        </pc:sldMkLst>
      </pc:sldChg>
      <pc:sldChg chg="addCm modCm">
        <pc:chgData name="Sara Tajik" userId="b9df4f4c-01c8-499b-a1e7-3978f70a0388" providerId="ADAL" clId="{B4768A9B-7AD8-4BA6-BE79-21E4A582449B}" dt="2021-11-03T22:29:31.898" v="4"/>
        <pc:sldMkLst>
          <pc:docMk/>
          <pc:sldMk cId="2420212543" sldId="353"/>
        </pc:sldMkLst>
      </pc:sldChg>
      <pc:sldChg chg="modSp mod">
        <pc:chgData name="Sara Tajik" userId="b9df4f4c-01c8-499b-a1e7-3978f70a0388" providerId="ADAL" clId="{B4768A9B-7AD8-4BA6-BE79-21E4A582449B}" dt="2021-11-03T22:29:07.007" v="2" actId="1076"/>
        <pc:sldMkLst>
          <pc:docMk/>
          <pc:sldMk cId="2989601101" sldId="402"/>
        </pc:sldMkLst>
        <pc:spChg chg="mod">
          <ac:chgData name="Sara Tajik" userId="b9df4f4c-01c8-499b-a1e7-3978f70a0388" providerId="ADAL" clId="{B4768A9B-7AD8-4BA6-BE79-21E4A582449B}" dt="2021-11-03T22:29:07.007" v="2" actId="1076"/>
          <ac:spMkLst>
            <pc:docMk/>
            <pc:sldMk cId="2989601101" sldId="402"/>
            <ac:spMk id="4" creationId="{D6C2EF70-77DF-304A-A912-82C1EB5393FF}"/>
          </ac:spMkLst>
        </pc:spChg>
      </pc:sldChg>
    </pc:docChg>
  </pc:docChgLst>
  <pc:docChgLst>
    <pc:chgData name="Rachel Day" userId="a1546b7b-d721-4b36-974b-0587548c0710" providerId="ADAL" clId="{132FA87F-4990-4C4A-9CF6-EA9289C46605}"/>
    <pc:docChg chg="undo custSel modSld">
      <pc:chgData name="Rachel Day" userId="a1546b7b-d721-4b36-974b-0587548c0710" providerId="ADAL" clId="{132FA87F-4990-4C4A-9CF6-EA9289C46605}" dt="2021-11-24T01:37:05.284" v="166" actId="18331"/>
      <pc:docMkLst>
        <pc:docMk/>
      </pc:docMkLst>
      <pc:sldChg chg="modSp addCm">
        <pc:chgData name="Rachel Day" userId="a1546b7b-d721-4b36-974b-0587548c0710" providerId="ADAL" clId="{132FA87F-4990-4C4A-9CF6-EA9289C46605}" dt="2021-11-24T01:31:36.907" v="77" actId="1589"/>
        <pc:sldMkLst>
          <pc:docMk/>
          <pc:sldMk cId="776155088" sldId="330"/>
        </pc:sldMkLst>
        <pc:spChg chg="mod">
          <ac:chgData name="Rachel Day" userId="a1546b7b-d721-4b36-974b-0587548c0710" providerId="ADAL" clId="{132FA87F-4990-4C4A-9CF6-EA9289C46605}" dt="2021-11-24T01:31:22.118" v="76" actId="20577"/>
          <ac:spMkLst>
            <pc:docMk/>
            <pc:sldMk cId="776155088" sldId="330"/>
            <ac:spMk id="23" creationId="{0F9BE979-C350-034C-B058-F7C28AEC6157}"/>
          </ac:spMkLst>
        </pc:spChg>
      </pc:sldChg>
      <pc:sldChg chg="addSp delSp modSp addCm">
        <pc:chgData name="Rachel Day" userId="a1546b7b-d721-4b36-974b-0587548c0710" providerId="ADAL" clId="{132FA87F-4990-4C4A-9CF6-EA9289C46605}" dt="2021-11-24T01:35:41.207" v="160" actId="1589"/>
        <pc:sldMkLst>
          <pc:docMk/>
          <pc:sldMk cId="2420212543" sldId="353"/>
        </pc:sldMkLst>
        <pc:spChg chg="mod">
          <ac:chgData name="Rachel Day" userId="a1546b7b-d721-4b36-974b-0587548c0710" providerId="ADAL" clId="{132FA87F-4990-4C4A-9CF6-EA9289C46605}" dt="2021-11-24T01:35:00.330" v="154" actId="14100"/>
          <ac:spMkLst>
            <pc:docMk/>
            <pc:sldMk cId="2420212543" sldId="353"/>
            <ac:spMk id="5" creationId="{A130CB00-AF25-4169-94F0-778FD484F743}"/>
          </ac:spMkLst>
        </pc:spChg>
        <pc:spChg chg="add mod">
          <ac:chgData name="Rachel Day" userId="a1546b7b-d721-4b36-974b-0587548c0710" providerId="ADAL" clId="{132FA87F-4990-4C4A-9CF6-EA9289C46605}" dt="2021-11-24T01:35:00.330" v="154" actId="14100"/>
          <ac:spMkLst>
            <pc:docMk/>
            <pc:sldMk cId="2420212543" sldId="353"/>
            <ac:spMk id="6" creationId="{969FD6B4-CFB0-7F4B-B7AA-04F7676ABBB3}"/>
          </ac:spMkLst>
        </pc:spChg>
        <pc:spChg chg="mod">
          <ac:chgData name="Rachel Day" userId="a1546b7b-d721-4b36-974b-0587548c0710" providerId="ADAL" clId="{132FA87F-4990-4C4A-9CF6-EA9289C46605}" dt="2021-11-24T01:35:00.330" v="154" actId="14100"/>
          <ac:spMkLst>
            <pc:docMk/>
            <pc:sldMk cId="2420212543" sldId="353"/>
            <ac:spMk id="7" creationId="{241DB552-5193-DE43-89C9-F357C1E87D97}"/>
          </ac:spMkLst>
        </pc:spChg>
        <pc:spChg chg="add mod">
          <ac:chgData name="Rachel Day" userId="a1546b7b-d721-4b36-974b-0587548c0710" providerId="ADAL" clId="{132FA87F-4990-4C4A-9CF6-EA9289C46605}" dt="2021-11-24T01:35:00.330" v="154" actId="14100"/>
          <ac:spMkLst>
            <pc:docMk/>
            <pc:sldMk cId="2420212543" sldId="353"/>
            <ac:spMk id="13" creationId="{CA835978-0D8F-DF42-9FCA-2A1417E593FA}"/>
          </ac:spMkLst>
        </pc:spChg>
        <pc:spChg chg="del">
          <ac:chgData name="Rachel Day" userId="a1546b7b-d721-4b36-974b-0587548c0710" providerId="ADAL" clId="{132FA87F-4990-4C4A-9CF6-EA9289C46605}" dt="2021-11-24T01:32:03.894" v="79" actId="478"/>
          <ac:spMkLst>
            <pc:docMk/>
            <pc:sldMk cId="2420212543" sldId="353"/>
            <ac:spMk id="15" creationId="{A6AE4B1B-E07B-894F-99B8-569A47FB6855}"/>
          </ac:spMkLst>
        </pc:spChg>
        <pc:picChg chg="mod">
          <ac:chgData name="Rachel Day" userId="a1546b7b-d721-4b36-974b-0587548c0710" providerId="ADAL" clId="{132FA87F-4990-4C4A-9CF6-EA9289C46605}" dt="2021-11-24T01:34:53.466" v="153" actId="1037"/>
          <ac:picMkLst>
            <pc:docMk/>
            <pc:sldMk cId="2420212543" sldId="353"/>
            <ac:picMk id="2" creationId="{D004F92C-7453-46B7-A097-691A1D5D8BD1}"/>
          </ac:picMkLst>
        </pc:picChg>
        <pc:picChg chg="mod">
          <ac:chgData name="Rachel Day" userId="a1546b7b-d721-4b36-974b-0587548c0710" providerId="ADAL" clId="{132FA87F-4990-4C4A-9CF6-EA9289C46605}" dt="2021-11-24T01:34:53.466" v="153" actId="1037"/>
          <ac:picMkLst>
            <pc:docMk/>
            <pc:sldMk cId="2420212543" sldId="353"/>
            <ac:picMk id="3" creationId="{27CA5435-C9E8-40E7-A7C5-75BBD78CFA3A}"/>
          </ac:picMkLst>
        </pc:picChg>
        <pc:picChg chg="add mod modCrop">
          <ac:chgData name="Rachel Day" userId="a1546b7b-d721-4b36-974b-0587548c0710" providerId="ADAL" clId="{132FA87F-4990-4C4A-9CF6-EA9289C46605}" dt="2021-11-24T01:35:33.669" v="159" actId="18331"/>
          <ac:picMkLst>
            <pc:docMk/>
            <pc:sldMk cId="2420212543" sldId="353"/>
            <ac:picMk id="9" creationId="{B75C4174-5563-1645-AA98-6F0A4A065688}"/>
          </ac:picMkLst>
        </pc:picChg>
        <pc:picChg chg="del">
          <ac:chgData name="Rachel Day" userId="a1546b7b-d721-4b36-974b-0587548c0710" providerId="ADAL" clId="{132FA87F-4990-4C4A-9CF6-EA9289C46605}" dt="2021-11-24T01:31:59.430" v="78" actId="478"/>
          <ac:picMkLst>
            <pc:docMk/>
            <pc:sldMk cId="2420212543" sldId="353"/>
            <ac:picMk id="11" creationId="{D544C0A5-F9EE-E14B-BB2B-059E22814CAB}"/>
          </ac:picMkLst>
        </pc:picChg>
        <pc:picChg chg="add mod">
          <ac:chgData name="Rachel Day" userId="a1546b7b-d721-4b36-974b-0587548c0710" providerId="ADAL" clId="{132FA87F-4990-4C4A-9CF6-EA9289C46605}" dt="2021-11-24T01:34:53.466" v="153" actId="1037"/>
          <ac:picMkLst>
            <pc:docMk/>
            <pc:sldMk cId="2420212543" sldId="353"/>
            <ac:picMk id="12" creationId="{195C2B7B-C028-6F4B-9CB0-4446A52EF67B}"/>
          </ac:picMkLst>
        </pc:picChg>
      </pc:sldChg>
      <pc:sldChg chg="delSp modSp">
        <pc:chgData name="Rachel Day" userId="a1546b7b-d721-4b36-974b-0587548c0710" providerId="ADAL" clId="{132FA87F-4990-4C4A-9CF6-EA9289C46605}" dt="2021-11-24T01:37:05.284" v="166" actId="18331"/>
        <pc:sldMkLst>
          <pc:docMk/>
          <pc:sldMk cId="2989601101" sldId="402"/>
        </pc:sldMkLst>
        <pc:picChg chg="mod modCrop">
          <ac:chgData name="Rachel Day" userId="a1546b7b-d721-4b36-974b-0587548c0710" providerId="ADAL" clId="{132FA87F-4990-4C4A-9CF6-EA9289C46605}" dt="2021-11-24T01:37:05.284" v="166" actId="18331"/>
          <ac:picMkLst>
            <pc:docMk/>
            <pc:sldMk cId="2989601101" sldId="402"/>
            <ac:picMk id="5" creationId="{082E6291-A9BB-D34E-9D39-47ECA0B821CE}"/>
          </ac:picMkLst>
        </pc:picChg>
        <pc:picChg chg="del">
          <ac:chgData name="Rachel Day" userId="a1546b7b-d721-4b36-974b-0587548c0710" providerId="ADAL" clId="{132FA87F-4990-4C4A-9CF6-EA9289C46605}" dt="2021-11-24T01:36:54.774" v="165" actId="478"/>
          <ac:picMkLst>
            <pc:docMk/>
            <pc:sldMk cId="2989601101" sldId="402"/>
            <ac:picMk id="7" creationId="{B2B05BEB-C3FD-DA41-AB37-5A3539985D66}"/>
          </ac:picMkLst>
        </pc:picChg>
      </pc:sldChg>
    </pc:docChg>
  </pc:docChgLst>
  <pc:docChgLst>
    <pc:chgData name="Rafi Loiederman" userId="269e375a-6a96-4c66-bd3b-e5c47931d83e" providerId="ADAL" clId="{768A8DC0-C9FA-4B42-8895-8B4FBD772F79}"/>
    <pc:docChg chg="modSld">
      <pc:chgData name="Rafi Loiederman" userId="269e375a-6a96-4c66-bd3b-e5c47931d83e" providerId="ADAL" clId="{768A8DC0-C9FA-4B42-8895-8B4FBD772F79}" dt="2021-12-07T19:24:25.332" v="4" actId="20577"/>
      <pc:docMkLst>
        <pc:docMk/>
      </pc:docMkLst>
      <pc:sldChg chg="modSp mod">
        <pc:chgData name="Rafi Loiederman" userId="269e375a-6a96-4c66-bd3b-e5c47931d83e" providerId="ADAL" clId="{768A8DC0-C9FA-4B42-8895-8B4FBD772F79}" dt="2021-12-07T19:23:51.783" v="0" actId="20577"/>
        <pc:sldMkLst>
          <pc:docMk/>
          <pc:sldMk cId="3139053675" sldId="331"/>
        </pc:sldMkLst>
        <pc:spChg chg="mod">
          <ac:chgData name="Rafi Loiederman" userId="269e375a-6a96-4c66-bd3b-e5c47931d83e" providerId="ADAL" clId="{768A8DC0-C9FA-4B42-8895-8B4FBD772F79}" dt="2021-12-07T19:23:51.783" v="0" actId="20577"/>
          <ac:spMkLst>
            <pc:docMk/>
            <pc:sldMk cId="3139053675" sldId="331"/>
            <ac:spMk id="9" creationId="{91F88F95-CDD2-0D4B-ADD1-1922266BCD28}"/>
          </ac:spMkLst>
        </pc:spChg>
      </pc:sldChg>
      <pc:sldChg chg="modSp mod">
        <pc:chgData name="Rafi Loiederman" userId="269e375a-6a96-4c66-bd3b-e5c47931d83e" providerId="ADAL" clId="{768A8DC0-C9FA-4B42-8895-8B4FBD772F79}" dt="2021-12-07T19:24:25.332" v="4" actId="20577"/>
        <pc:sldMkLst>
          <pc:docMk/>
          <pc:sldMk cId="2989601101" sldId="402"/>
        </pc:sldMkLst>
        <pc:spChg chg="mod">
          <ac:chgData name="Rafi Loiederman" userId="269e375a-6a96-4c66-bd3b-e5c47931d83e" providerId="ADAL" clId="{768A8DC0-C9FA-4B42-8895-8B4FBD772F79}" dt="2021-12-07T19:24:25.332" v="4" actId="20577"/>
          <ac:spMkLst>
            <pc:docMk/>
            <pc:sldMk cId="2989601101" sldId="402"/>
            <ac:spMk id="4" creationId="{D6C2EF70-77DF-304A-A912-82C1EB5393F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B32B1-692D-4521-A9EB-4D94B00C2B58}" type="datetimeFigureOut">
              <a:rPr lang="en-US" smtClean="0"/>
              <a:t>12/7/21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8736F-AF74-4DE3-81D7-09FDE9F90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4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8736F-AF74-4DE3-81D7-09FDE9F90B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2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0C3BF3-BFDF-4409-986C-C9B541E78B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583" y="1467615"/>
            <a:ext cx="6582835" cy="288181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4165600"/>
            <a:ext cx="12192000" cy="78469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ts val="3600"/>
              </a:lnSpc>
              <a:defRPr sz="3200" b="1" baseline="0"/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1"/>
          </p:nvPr>
        </p:nvSpPr>
        <p:spPr>
          <a:xfrm>
            <a:off x="0" y="4649178"/>
            <a:ext cx="12192000" cy="11013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51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71934" cy="610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6106026"/>
            <a:ext cx="11442032" cy="751974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2800"/>
              </a:lnSpc>
              <a:buNone/>
              <a:defRPr sz="2400" b="1" cap="all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FOOTER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20066" y="0"/>
            <a:ext cx="6071934" cy="610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38B09-A299-47E3-8231-A353D87305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42032" y="6223394"/>
            <a:ext cx="504162" cy="498082"/>
          </a:xfrm>
        </p:spPr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30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830679" cy="3025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6106026"/>
            <a:ext cx="11442032" cy="751974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2800"/>
              </a:lnSpc>
              <a:buNone/>
              <a:defRPr sz="2400" b="1" cap="all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FOOTER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3074070"/>
            <a:ext cx="4830679" cy="3025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583529" y="0"/>
            <a:ext cx="3608471" cy="610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896852" y="0"/>
            <a:ext cx="3633537" cy="610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46BE5-5A4F-42BA-B89C-183A34517B9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442032" y="6223394"/>
            <a:ext cx="504162" cy="498082"/>
          </a:xfrm>
        </p:spPr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550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252847"/>
            <a:ext cx="12192000" cy="47267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F56CFC-FACD-4408-B253-4D372C8D9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721CF-8514-448E-89BA-68EAAA8A62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F8FB09-98AF-4E5E-86BE-0B6FFBD1F20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98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791621" y="1668582"/>
            <a:ext cx="6608763" cy="283207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latin typeface="BentonSansCond Medium" panose="02000606020000020004" pitchFamily="50" charset="0"/>
              </a:defRPr>
            </a:lvl1pPr>
            <a:lvl2pPr marL="342892" indent="0" algn="ctr">
              <a:buNone/>
              <a:defRPr sz="1800">
                <a:latin typeface="BentonSansCond Medium" panose="02000606020000020004" pitchFamily="50" charset="0"/>
              </a:defRPr>
            </a:lvl2pPr>
            <a:lvl3pPr marL="685783" indent="0" algn="ctr">
              <a:buNone/>
              <a:defRPr sz="1800">
                <a:latin typeface="BentonSansCond Medium" panose="02000606020000020004" pitchFamily="50" charset="0"/>
              </a:defRPr>
            </a:lvl3pPr>
            <a:lvl4pPr marL="1028675" indent="0" algn="ctr">
              <a:buNone/>
              <a:defRPr sz="1800">
                <a:latin typeface="BentonSansCond Medium" panose="02000606020000020004" pitchFamily="50" charset="0"/>
              </a:defRPr>
            </a:lvl4pPr>
            <a:lvl5pPr marL="1371566" indent="0" algn="ctr">
              <a:buNone/>
              <a:defRPr sz="1800">
                <a:latin typeface="BentonSansCond Medium" panose="02000606020000020004" pitchFamily="50" charset="0"/>
              </a:defRPr>
            </a:lvl5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1F74C-B030-4F9F-901A-8278307799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279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367B0-7EB1-495A-A670-12AA58CDF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EEBDD0-1885-468A-9C0A-1C8D768672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0509E-E923-4E47-9547-F567961D57D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FF295C5-A748-49EE-B337-21182885528B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59403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5"/>
          </p:nvPr>
        </p:nvSpPr>
        <p:spPr>
          <a:xfrm>
            <a:off x="476251" y="1484313"/>
            <a:ext cx="11239500" cy="4489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2F8BA-0213-4C41-BD14-91A9690D2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A8BAE7-D35B-4186-BF8C-D28350AC68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56AA7-30E0-4256-9C15-20638151A6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B142DA8-67A4-4FE6-8FEC-593ACC5BE21A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5871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420014" y="1543791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832683" y="1543791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245353" y="1543791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420014" y="3762497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832683" y="3762497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245353" y="3762497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BB5F79-CD79-4BDA-8B19-B34E380D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788CC8-87CF-43DA-83DC-D397A48B960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4374A-B437-4929-869B-8E6889DF643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EADBAC-3E08-44D7-9D93-4EFBC479F59F}"/>
              </a:ext>
            </a:extLst>
          </p:cNvPr>
          <p:cNvSpPr>
            <a:spLocks noGrp="1"/>
          </p:cNvSpPr>
          <p:nvPr>
            <p:ph type="subTitle" idx="20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426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0020" y="1917864"/>
            <a:ext cx="3423477" cy="3140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345380" y="1917864"/>
            <a:ext cx="3423477" cy="3140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930736" y="1917864"/>
            <a:ext cx="3423477" cy="3140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A8E759-D99D-4C9D-B5FE-84A56F9A1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9FE236-0BC5-4DCA-BF2C-947B6BE77DD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9F0FE-8ABC-4387-AE02-5DF58454DE2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9CDF134-6BCA-4222-B0BB-7803F3420FB9}"/>
              </a:ext>
            </a:extLst>
          </p:cNvPr>
          <p:cNvSpPr>
            <a:spLocks noGrp="1"/>
          </p:cNvSpPr>
          <p:nvPr>
            <p:ph type="subTitle" idx="20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18103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78567" y="1501775"/>
            <a:ext cx="1725880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964535" y="1501781"/>
            <a:ext cx="2779052" cy="2085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270173" y="1502228"/>
            <a:ext cx="1725880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8156144" y="1501781"/>
            <a:ext cx="2828533" cy="2085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078567" y="3862986"/>
            <a:ext cx="1725880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2964535" y="3862992"/>
            <a:ext cx="2779052" cy="2085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270173" y="3863439"/>
            <a:ext cx="1725880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156144" y="3862992"/>
            <a:ext cx="2828533" cy="2085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A9004-32AB-42CB-A6E3-ED48AE193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5906C1-27D9-4CE8-8C56-86348DFB7EE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3D9FE-7684-4E87-9D17-0B1236267EF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F7A2BC0-7921-4908-B338-0840AAA8ED80}"/>
              </a:ext>
            </a:extLst>
          </p:cNvPr>
          <p:cNvSpPr>
            <a:spLocks noGrp="1"/>
          </p:cNvSpPr>
          <p:nvPr>
            <p:ph type="subTitle" idx="25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2950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46270" y="1549728"/>
            <a:ext cx="3289465" cy="4304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972297" y="1549728"/>
            <a:ext cx="3978235" cy="1816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087101" y="1549728"/>
            <a:ext cx="3412985" cy="4304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972297" y="3491351"/>
            <a:ext cx="3978235" cy="2363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E60332-6FCC-4C90-B213-DB98777D1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D4BEC0-9DEE-402D-84FB-D68BF08474E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60860-C9D5-4B84-B52A-09424C62463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7A0A556-DE00-47D4-9CCE-740FAC131517}"/>
              </a:ext>
            </a:extLst>
          </p:cNvPr>
          <p:cNvSpPr>
            <a:spLocks noGrp="1"/>
          </p:cNvSpPr>
          <p:nvPr>
            <p:ph type="subTitle" idx="19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737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996" y="1825630"/>
            <a:ext cx="10490008" cy="4052661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5FAAC-1AAD-42CC-B795-0456DE1A25A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CLICK TO EDIT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889C9F-1D39-4017-93CC-1B7ADAB4694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65E98AB-6607-49BB-B2F5-0A6FE4CC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9397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FAE954-CAB4-47C4-BD83-22F7F1FBA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06188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35D446C-EF9D-4500-96F8-704F8B4C5FD9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0" y="5868403"/>
            <a:ext cx="12192000" cy="9895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000">
                <a:latin typeface="+mn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First Last Name, Title, Phone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31A572-2C85-46AA-891B-4F12B9BC6F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88828"/>
            <a:ext cx="12192000" cy="492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12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2A333-B403-431E-B39A-EA84FBA83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00AF05-10CB-484B-B279-35CF6994B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31F2E-DDBA-4F04-9BE2-A04818608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4DBD5-7E81-4B57-B262-1826D03E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1CD83-6E71-4BE2-8207-93B6F01AC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71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24556-5B2C-42E3-8962-63E6FED3A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7E929-A1C2-4115-9917-CCEA3C294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48A92-991D-4F5C-BA53-FB306F72EF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28A20-9990-41BC-9E3E-AD2675888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7A811-D9AF-44FE-9D9C-BE8858EA0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45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929F-8B8F-4C06-BB24-897BB9EC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3C4C7-F112-4677-8E33-6DC1E8A15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D97F6-4EE4-405F-B001-02D84166A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FE1D0-2323-49A1-882D-96143AA6C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0F1FB-5933-4936-876A-D23F78244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91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1E3E9-02D0-43C8-AFCE-87C5E0DA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985F-902D-41BC-939A-A81EA123A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10A81-47A8-4036-B18A-2211B0AC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DA83E-A2F3-42B1-9373-6967F29016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8C796-B512-47D1-BA08-14D598CA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7C842-8236-4249-B3E7-67EA96B69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15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297C8-8AB6-4D4C-A89B-00F1B84A5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62038-A293-4E74-9E87-7C1D3D894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AA95E-00B3-4779-B2D6-D12D555E2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C3C5FB-F834-432D-9626-5083A1387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83A691-61D3-45BC-8AC2-D16C83D4A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AB909C-D65D-4518-9A9B-093F939A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B1E97E-5D76-4EBD-B3A9-276FD71AD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B2645-1141-4CCE-9577-0136ECA70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98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B7C50-2749-4445-8326-D087DCE3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CC184-E577-4B8F-8061-7CB8FB950F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893BDC-D7FF-40A8-8143-524CDA8E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7FD0-88E6-4396-979D-2ED2890B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27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3F23D3-BF98-4428-8708-D0D9BD60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BE2356-532F-43C2-B7DB-A2EEAF10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C03F3-786F-4AA4-ABE5-4238B3C8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8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76850-38D3-4345-8D13-081757F52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25FA8-549F-4C10-910C-A42394DB5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B55399-FF82-4D9F-9044-002EB3A69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D902D-8A4E-4917-85EA-B3EEADD5C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9B412-0D8C-4A02-B1A9-359AD036E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115E0-199D-46F5-B43A-EBE81B9A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94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C013-3222-44BB-8BD4-6EA91AC93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A93FB3-7F7D-4E00-A91B-F9DDF54F6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A9028-4227-4287-AFD2-EC47A36FA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F26F3-5323-4269-B5CD-90094988BD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B604A-E919-4AFC-9333-E348E754C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BC200-AEE1-4B99-9101-B9F894ECB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779" y="1825630"/>
            <a:ext cx="5918008" cy="4052661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458" y="1825624"/>
            <a:ext cx="4869295" cy="4052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3D0F4-08BE-4F80-B850-2F990609A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50E53-9A34-43EB-9097-D100F7142D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7F0C1-75A0-426B-B236-027638CFE2D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8904EB1-2A0E-42D0-BF58-D613F4DB6B28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274808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DC3AB-B334-4B08-BD1D-4B74B2853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00515-3566-4FB3-947E-5A76DB0DD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35485-95A2-47E5-961B-04AB3B971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567E5-6D02-47B9-B91B-894F337E8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58F15-F3D1-40F3-B2DB-6B61C1E17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40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2ACFF1-4ADC-4741-B636-776287D67A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00DC0-9727-4C78-AC43-1FEA8A924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007AD-4204-411F-A43F-D09AA6EDD2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FB024-DEAD-4A74-A267-FB7073AC7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A2CB0-7FD4-468B-8DED-9D8A07BEA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5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240" y="1836521"/>
            <a:ext cx="5918008" cy="4052661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689497" y="1836515"/>
            <a:ext cx="4869295" cy="4052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76E06F-1B69-4431-BA75-72BF4AD23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798822-5D03-4221-BC96-BD1AABD9613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3DC93-76A7-4308-9E7A-FE858F15462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E84A232-CE07-4F6B-866F-6585C7E96020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058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92D702-1BB7-49B5-BBE3-C592128BB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D1B90-426A-44EF-BAF8-81482CB587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5A710-14CD-45B4-BC0C-FB7B8630D3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D3973C1-A096-48E1-A620-483679D55E14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613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240" y="1836521"/>
            <a:ext cx="5918008" cy="40526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689497" y="1836521"/>
            <a:ext cx="4869295" cy="3768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6689497" y="5687569"/>
            <a:ext cx="4869295" cy="2016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150D23-D917-49A3-931E-5FEB7C0B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1727C-21B6-4365-B63C-2FD6911BD8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DEC71-E8E3-473B-BFFD-207BD223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3B09511-B159-45A4-A082-7A5DAE5D7EAA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585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and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779" y="1836521"/>
            <a:ext cx="5918008" cy="40526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25245" y="1836521"/>
            <a:ext cx="4869295" cy="3768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525466" y="5705475"/>
            <a:ext cx="4868863" cy="2619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0A894-B004-4EC1-9E6A-EF445472A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DF9B5A-473C-4832-92DF-563D69A0461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C668DE-F8B3-4B4A-A320-7E3BBB36719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16F30E7-CE66-4376-9901-D3C0C6D8355D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492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2E21D-BF12-422C-9B4F-6F39E7E57A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6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106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6106026"/>
            <a:ext cx="11442032" cy="751974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2800"/>
              </a:lnSpc>
              <a:buNone/>
              <a:defRPr sz="2400" b="1" cap="all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F5CB0-9632-49BF-AE89-46CA462BC6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42032" y="6223394"/>
            <a:ext cx="504162" cy="498082"/>
          </a:xfrm>
        </p:spPr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3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36" y="6223393"/>
            <a:ext cx="1382273" cy="498416"/>
          </a:xfrm>
          <a:prstGeom prst="rect">
            <a:avLst/>
          </a:prstGeom>
        </p:spPr>
      </p:pic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6EA14E32-D5D5-4C91-A2F2-041B057E4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2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1162D75-8353-427C-8FF7-9D51BA904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3523" y="6223394"/>
            <a:ext cx="722671" cy="498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20F65FB-FE7D-40F5-B357-6B098296F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4761"/>
            <a:ext cx="10515600" cy="4088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472B287-0A3C-465F-84BA-A7BF7E690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9921" y="6223394"/>
            <a:ext cx="8812159" cy="498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kern="1000" cap="all" spc="100" baseline="0">
                <a:solidFill>
                  <a:schemeClr val="accent5"/>
                </a:solidFill>
                <a:latin typeface="Trade Gothic LT Std Cn" panose="00000506000000000000" pitchFamily="50" charset="0"/>
              </a:defRPr>
            </a:lvl1pPr>
          </a:lstStyle>
          <a:p>
            <a:r>
              <a:rPr lang="en-US" dirty="0"/>
              <a:t>CLICK TO EDIT FOOTER</a:t>
            </a:r>
          </a:p>
        </p:txBody>
      </p:sp>
    </p:spTree>
    <p:extLst>
      <p:ext uri="{BB962C8B-B14F-4D97-AF65-F5344CB8AC3E}">
        <p14:creationId xmlns:p14="http://schemas.microsoft.com/office/powerpoint/2010/main" val="299088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64" r:id="rId3"/>
    <p:sldLayoutId id="2147483669" r:id="rId4"/>
    <p:sldLayoutId id="2147483665" r:id="rId5"/>
    <p:sldLayoutId id="2147483673" r:id="rId6"/>
    <p:sldLayoutId id="2147483677" r:id="rId7"/>
    <p:sldLayoutId id="2147483667" r:id="rId8"/>
    <p:sldLayoutId id="2147483670" r:id="rId9"/>
    <p:sldLayoutId id="2147483683" r:id="rId10"/>
    <p:sldLayoutId id="2147483684" r:id="rId11"/>
    <p:sldLayoutId id="2147483674" r:id="rId12"/>
    <p:sldLayoutId id="2147483671" r:id="rId13"/>
    <p:sldLayoutId id="2147483678" r:id="rId14"/>
    <p:sldLayoutId id="2147483682" r:id="rId15"/>
    <p:sldLayoutId id="2147483672" r:id="rId16"/>
    <p:sldLayoutId id="2147483681" r:id="rId17"/>
    <p:sldLayoutId id="2147483679" r:id="rId18"/>
    <p:sldLayoutId id="2147483676" r:id="rId19"/>
    <p:sldLayoutId id="2147483680" r:id="rId20"/>
  </p:sldLayoutIdLst>
  <p:hf hdr="0" ftr="0" dt="0"/>
  <p:txStyles>
    <p:titleStyle>
      <a:lvl1pPr algn="ctr" defTabSz="685783" rtl="0" eaLnBrk="1" latinLnBrk="0" hangingPunct="1">
        <a:lnSpc>
          <a:spcPts val="3400"/>
        </a:lnSpc>
        <a:spcBef>
          <a:spcPct val="0"/>
        </a:spcBef>
        <a:buNone/>
        <a:defRPr sz="3000" b="1" kern="1200" cap="all" spc="150" baseline="0">
          <a:solidFill>
            <a:schemeClr val="tx1"/>
          </a:solidFill>
          <a:latin typeface="Trade Gothic LT Std Cn" panose="00000806000000000000" pitchFamily="50" charset="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ts val="2500"/>
        </a:lnSpc>
        <a:spcBef>
          <a:spcPts val="7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ts val="2500"/>
        </a:lnSpc>
        <a:spcBef>
          <a:spcPts val="7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ts val="2500"/>
        </a:lnSpc>
        <a:spcBef>
          <a:spcPts val="7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ts val="2500"/>
        </a:lnSpc>
        <a:spcBef>
          <a:spcPts val="7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ts val="2500"/>
        </a:lnSpc>
        <a:spcBef>
          <a:spcPts val="7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SzPct val="8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indent="0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70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FB24E376-10F6-9D4D-92D5-523BEAD1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58E"/>
                </a:solidFill>
              </a:rPr>
              <a:t>Organic Lip Balm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0F9BE979-C350-034C-B058-F7C28AEC6157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358E"/>
                </a:solidFill>
                <a:latin typeface="BentonSansCond Book" panose="02000406020000020004" pitchFamily="50" charset="0"/>
              </a:rPr>
              <a:t>Protect and moisturize your lips with organic beeswax and oils!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0415218-964C-0246-877C-D66E164B0862}"/>
              </a:ext>
            </a:extLst>
          </p:cNvPr>
          <p:cNvSpPr txBox="1">
            <a:spLocks/>
          </p:cNvSpPr>
          <p:nvPr/>
        </p:nvSpPr>
        <p:spPr>
          <a:xfrm>
            <a:off x="0" y="5459560"/>
            <a:ext cx="12192000" cy="629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sz="1600" kern="1200" cap="none" baseline="0">
                <a:solidFill>
                  <a:srgbClr val="00358E"/>
                </a:solidFill>
                <a:latin typeface="BentonSansCond Book" panose="02000406020000020004" pitchFamily="50" charset="0"/>
                <a:ea typeface="+mn-ea"/>
                <a:cs typeface="Times New Roman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10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Trade Gothic LT Std Cn"/>
                <a:ea typeface="+mn-ea"/>
                <a:cs typeface="Trade Gothic LT Std Cn"/>
              </a:rPr>
              <a:t>0.15 OZ. LIP BALM AVAILABLE IN: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Times New Roman"/>
              </a:rPr>
              <a:t>Orange Ginger, Lemon Lime,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Times New Roman"/>
              </a:rPr>
              <a:t>Nake</a:t>
            </a:r>
            <a:r>
              <a:rPr lang="en-US" sz="1400" dirty="0"/>
              <a:t>d &amp; Peppermint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Times New Roman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Times New Roman"/>
              </a:rPr>
              <a:t>Also Available in Lip Balm Display (12 Count Shelf Case) and Mixed Lip Balm Display (48 Count Display)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58EFE5-B096-5545-888E-EA615D7600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6041341"/>
            <a:ext cx="2743200" cy="4569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710A60-A760-460A-8A0E-62E514BF5A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129" y="1233647"/>
            <a:ext cx="3649742" cy="411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55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FB24E376-10F6-9D4D-92D5-523BEAD1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58E"/>
                </a:solidFill>
              </a:rPr>
              <a:t>Organic Lip Balm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1F88F95-CDD2-0D4B-ADD1-1922266BCD28}"/>
              </a:ext>
            </a:extLst>
          </p:cNvPr>
          <p:cNvSpPr txBox="1">
            <a:spLocks/>
          </p:cNvSpPr>
          <p:nvPr/>
        </p:nvSpPr>
        <p:spPr>
          <a:xfrm>
            <a:off x="3691103" y="1376983"/>
            <a:ext cx="6770210" cy="2930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sz="1800" kern="1200" baseline="0">
                <a:solidFill>
                  <a:srgbClr val="00358E"/>
                </a:solidFill>
                <a:latin typeface="BentonSansCond Book" panose="02000406020000020004" pitchFamily="50" charset="0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ts val="2200"/>
              </a:lnSpc>
              <a:spcBef>
                <a:spcPts val="600"/>
              </a:spcBef>
              <a:buClr>
                <a:srgbClr val="00358E"/>
              </a:buClr>
              <a:buFont typeface="Arial"/>
              <a:buChar char="•"/>
              <a:defRPr/>
            </a:pPr>
            <a:r>
              <a:rPr lang="en-US" dirty="0"/>
              <a:t>Now made with U.S.-grown hemp seed oil!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58E"/>
              </a:solidFill>
              <a:effectLst/>
              <a:uLnTx/>
              <a:uFillTx/>
              <a:latin typeface="BentonSansCond Book" panose="02000406020000020004" pitchFamily="50" charset="0"/>
              <a:ea typeface="+mn-ea"/>
              <a:cs typeface="+mn-cs"/>
            </a:endParaRP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Not just for lips! Use for dry hands and feet, chapped chins and cheeks!</a:t>
            </a: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Organic beeswax to protect against cold, wind, dry weather</a:t>
            </a: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Organic jojoba-avocado-hemp seed oils for extra moisture</a:t>
            </a: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Only the finest organic essential oils for fragrance</a:t>
            </a: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Certified organic to USDA National Organic Program standards</a:t>
            </a: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What you put on your lips goes into your body</a:t>
            </a: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Hand-made and poured by employees at headquarters in Vista, CA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6C3E28-BF2D-49B0-B7E2-370FB78EB5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810" y="868828"/>
            <a:ext cx="1546013" cy="51604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7DC624-762D-4144-BDA2-A7785D16269F}"/>
              </a:ext>
            </a:extLst>
          </p:cNvPr>
          <p:cNvSpPr txBox="1"/>
          <p:nvPr/>
        </p:nvSpPr>
        <p:spPr bwMode="auto">
          <a:xfrm>
            <a:off x="3691103" y="4307595"/>
            <a:ext cx="6770210" cy="112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400" dirty="0">
                <a:solidFill>
                  <a:srgbClr val="00358E"/>
                </a:solidFill>
                <a:cs typeface="BentonSansCond Book"/>
              </a:rPr>
              <a:t>Ingredients: Organic Avocado Oil, Organic Jojoba Oil, Organic Beeswax, Organic Hemp Seed Oil, Organic Essential Oils,</a:t>
            </a:r>
            <a:r>
              <a:rPr lang="en-US" sz="1400" baseline="30000" dirty="0">
                <a:solidFill>
                  <a:srgbClr val="00358E"/>
                </a:solidFill>
                <a:cs typeface="BentonSansCond Book"/>
              </a:rPr>
              <a:t>**</a:t>
            </a:r>
            <a:r>
              <a:rPr lang="en-US" sz="1400" dirty="0">
                <a:solidFill>
                  <a:srgbClr val="00358E"/>
                </a:solidFill>
                <a:cs typeface="BentonSansCond Book"/>
              </a:rPr>
              <a:t> Tocopherol</a:t>
            </a:r>
          </a:p>
          <a:p>
            <a:pPr>
              <a:lnSpc>
                <a:spcPts val="1300"/>
              </a:lnSpc>
              <a:spcBef>
                <a:spcPts val="600"/>
              </a:spcBef>
            </a:pPr>
            <a:r>
              <a:rPr lang="en-US" sz="1000" kern="0" spc="100" baseline="30000" dirty="0">
                <a:solidFill>
                  <a:srgbClr val="00358E"/>
                </a:solidFill>
                <a:latin typeface="Trade Gothic LT Std Cn"/>
                <a:cs typeface="Trade Gothic LT Std Cn"/>
              </a:rPr>
              <a:t>*</a:t>
            </a:r>
            <a:r>
              <a:rPr lang="en-US" sz="1000" b="1" kern="0" spc="100" dirty="0">
                <a:solidFill>
                  <a:srgbClr val="00358E"/>
                </a:solidFill>
                <a:latin typeface="Trade Gothic LT Std Cn"/>
                <a:cs typeface="Trade Gothic LT Std Cn"/>
              </a:rPr>
              <a:t>CERTIFIED FAIR TRADE INGREDIENTS   </a:t>
            </a:r>
          </a:p>
          <a:p>
            <a:pPr>
              <a:lnSpc>
                <a:spcPts val="1300"/>
              </a:lnSpc>
            </a:pPr>
            <a:r>
              <a:rPr lang="en-US" sz="1000" baseline="30000" dirty="0">
                <a:solidFill>
                  <a:srgbClr val="00358E"/>
                </a:solidFill>
                <a:cs typeface="BentonSansCond Book"/>
              </a:rPr>
              <a:t>**</a:t>
            </a:r>
            <a:r>
              <a:rPr lang="en-US" sz="1000" dirty="0">
                <a:solidFill>
                  <a:srgbClr val="00358E"/>
                </a:solidFill>
                <a:cs typeface="BentonSansCond Book"/>
              </a:rPr>
              <a:t>Essential oils vary by scent.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358E"/>
                </a:solidFill>
                <a:cs typeface="BentonSansCond Book"/>
              </a:rPr>
              <a:t>Made with U.S.-grown hemp seed oil! </a:t>
            </a:r>
          </a:p>
        </p:txBody>
      </p:sp>
    </p:spTree>
    <p:extLst>
      <p:ext uri="{BB962C8B-B14F-4D97-AF65-F5344CB8AC3E}">
        <p14:creationId xmlns:p14="http://schemas.microsoft.com/office/powerpoint/2010/main" val="3139053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C2EF70-77DF-304A-A912-82C1EB5393FF}"/>
              </a:ext>
            </a:extLst>
          </p:cNvPr>
          <p:cNvSpPr txBox="1"/>
          <p:nvPr/>
        </p:nvSpPr>
        <p:spPr>
          <a:xfrm>
            <a:off x="7013864" y="1365035"/>
            <a:ext cx="4842162" cy="15286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4625" indent="-165100">
              <a:lnSpc>
                <a:spcPts val="24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Extra deep relief for cracking skin on knuckles and cuticles—stays put on tough skin</a:t>
            </a:r>
          </a:p>
          <a:p>
            <a:pPr marL="174625" indent="-165100">
              <a:lnSpc>
                <a:spcPts val="24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Eyebrow balm and shaping</a:t>
            </a:r>
          </a:p>
          <a:p>
            <a:pPr marL="174625" indent="-165100">
              <a:lnSpc>
                <a:spcPts val="24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On-the-go convenience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2F2BD9-D80A-334E-8B6F-045A9D5A2D2E}"/>
              </a:ext>
            </a:extLst>
          </p:cNvPr>
          <p:cNvSpPr txBox="1"/>
          <p:nvPr/>
        </p:nvSpPr>
        <p:spPr>
          <a:xfrm>
            <a:off x="7013865" y="225020"/>
            <a:ext cx="4842161" cy="93410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400"/>
              </a:lnSpc>
            </a:pPr>
            <a:r>
              <a:rPr lang="en-US" sz="3000" b="1" spc="150" dirty="0">
                <a:latin typeface="+mj-lt"/>
              </a:rPr>
              <a:t>ORGANIC LIP BALM</a:t>
            </a:r>
          </a:p>
          <a:p>
            <a:pPr>
              <a:lnSpc>
                <a:spcPts val="3400"/>
              </a:lnSpc>
            </a:pPr>
            <a:r>
              <a:rPr lang="en-US" sz="2400" dirty="0"/>
              <a:t>Not just for lips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2E6291-A9BB-D34E-9D39-47ECA0B821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487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01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A011C34-B1CC-A744-A55A-09A33D9A69F4}"/>
              </a:ext>
            </a:extLst>
          </p:cNvPr>
          <p:cNvSpPr txBox="1">
            <a:spLocks/>
          </p:cNvSpPr>
          <p:nvPr/>
        </p:nvSpPr>
        <p:spPr>
          <a:xfrm>
            <a:off x="3857624" y="1685924"/>
            <a:ext cx="5193611" cy="46863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sz="1600" kern="1200" cap="none" baseline="0">
                <a:solidFill>
                  <a:srgbClr val="00358E"/>
                </a:solidFill>
                <a:latin typeface="BentonSansCond Book" panose="02000406020000020004" pitchFamily="50" charset="0"/>
                <a:ea typeface="+mn-ea"/>
                <a:cs typeface="Times New Roman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ts val="2200"/>
              </a:lnSpc>
              <a:spcBef>
                <a:spcPts val="12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BentonSansCond Medium" panose="02000606020000020004" pitchFamily="50" charset="0"/>
              <a:ea typeface="Georgia" charset="0"/>
              <a:cs typeface="Georgia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1DB552-5193-DE43-89C9-F357C1E87D97}"/>
              </a:ext>
            </a:extLst>
          </p:cNvPr>
          <p:cNvSpPr txBox="1"/>
          <p:nvPr/>
        </p:nvSpPr>
        <p:spPr>
          <a:xfrm>
            <a:off x="5607484" y="1979859"/>
            <a:ext cx="6040230" cy="719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000" dirty="0">
                <a:latin typeface="BentonSansCond Medium" pitchFamily="2" charset="77"/>
              </a:rPr>
              <a:t>TODAY Online: 28 Eco-Friendly Beauty Products to Try in Honor of Earth Day</a:t>
            </a:r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04F92C-7453-46B7-A097-691A1D5D8B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8462" y="1002891"/>
            <a:ext cx="1093249" cy="8269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CA5435-C9E8-40E7-A7C5-75BBD78CFA3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5622" y="2976310"/>
            <a:ext cx="1971675" cy="866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30CB00-AF25-4169-94F0-778FD484F743}"/>
              </a:ext>
            </a:extLst>
          </p:cNvPr>
          <p:cNvSpPr txBox="1"/>
          <p:nvPr/>
        </p:nvSpPr>
        <p:spPr>
          <a:xfrm>
            <a:off x="5607484" y="3833588"/>
            <a:ext cx="6040230" cy="719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000" dirty="0">
                <a:latin typeface="BentonSansCond Medium" pitchFamily="2" charset="77"/>
              </a:rPr>
              <a:t>Dr. Bronner’s Sources 100 Percent of Its Organic Hemp Seed Oil From U.S. Farmers—Here’s Why That Matters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69FD6B4-CFB0-7F4B-B7AA-04F7676A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484" y="1"/>
            <a:ext cx="6040230" cy="1002890"/>
          </a:xfrm>
        </p:spPr>
        <p:txBody>
          <a:bodyPr/>
          <a:lstStyle/>
          <a:p>
            <a:pPr algn="l"/>
            <a:r>
              <a:rPr lang="en-US" dirty="0"/>
              <a:t>As seen in: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5C2B7B-C028-6F4B-9CB0-4446A52EF6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8462" y="5002592"/>
            <a:ext cx="1971675" cy="2879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835978-0D8F-DF42-9FCA-2A1417E593FA}"/>
              </a:ext>
            </a:extLst>
          </p:cNvPr>
          <p:cNvSpPr txBox="1"/>
          <p:nvPr/>
        </p:nvSpPr>
        <p:spPr>
          <a:xfrm>
            <a:off x="5607484" y="5488096"/>
            <a:ext cx="6040230" cy="398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000" dirty="0">
                <a:latin typeface="BentonSansCond Medium" pitchFamily="2" charset="77"/>
              </a:rPr>
              <a:t>The Best Lip Balms for Men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5C4174-5563-1645-AA98-6F0A4A0656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12543"/>
      </p:ext>
    </p:extLst>
  </p:cSld>
  <p:clrMapOvr>
    <a:masterClrMapping/>
  </p:clrMapOvr>
</p:sld>
</file>

<file path=ppt/theme/theme1.xml><?xml version="1.0" encoding="utf-8"?>
<a:theme xmlns:a="http://schemas.openxmlformats.org/drawingml/2006/main" name="Bronner Corporate Template Theme">
  <a:themeElements>
    <a:clrScheme name="Custom 4">
      <a:dk1>
        <a:srgbClr val="00358E"/>
      </a:dk1>
      <a:lt1>
        <a:sysClr val="window" lastClr="FFFFFF"/>
      </a:lt1>
      <a:dk2>
        <a:srgbClr val="002554"/>
      </a:dk2>
      <a:lt2>
        <a:srgbClr val="E7E6E6"/>
      </a:lt2>
      <a:accent1>
        <a:srgbClr val="002554"/>
      </a:accent1>
      <a:accent2>
        <a:srgbClr val="00358E"/>
      </a:accent2>
      <a:accent3>
        <a:srgbClr val="3A3838"/>
      </a:accent3>
      <a:accent4>
        <a:srgbClr val="81B0D2"/>
      </a:accent4>
      <a:accent5>
        <a:srgbClr val="AEABAB"/>
      </a:accent5>
      <a:accent6>
        <a:srgbClr val="7F7F7F"/>
      </a:accent6>
      <a:hlink>
        <a:srgbClr val="3F3F3F"/>
      </a:hlink>
      <a:folHlink>
        <a:srgbClr val="00358E"/>
      </a:folHlink>
    </a:clrScheme>
    <a:fontScheme name="Bronner PPT Template Theme">
      <a:majorFont>
        <a:latin typeface="Trade Gothic LT Std Cn"/>
        <a:ea typeface=""/>
        <a:cs typeface=""/>
      </a:majorFont>
      <a:minorFont>
        <a:latin typeface="BentonSansCon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onner Corporate Template Theme" id="{98183C27-F72B-40BA-B9FB-24C5EDDF5103}" vid="{2D5925C0-BC6C-45A1-B256-05C7C3A155B6}"/>
    </a:ext>
  </a:extLst>
</a:theme>
</file>

<file path=ppt/theme/theme2.xml><?xml version="1.0" encoding="utf-8"?>
<a:theme xmlns:a="http://schemas.openxmlformats.org/drawingml/2006/main" name="Blank no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53F32C9C08D048A11CA628E31E7773" ma:contentTypeVersion="15" ma:contentTypeDescription="Create a new document." ma:contentTypeScope="" ma:versionID="9146e9e544f136b609edc862e65885de">
  <xsd:schema xmlns:xsd="http://www.w3.org/2001/XMLSchema" xmlns:xs="http://www.w3.org/2001/XMLSchema" xmlns:p="http://schemas.microsoft.com/office/2006/metadata/properties" xmlns:ns1="http://schemas.microsoft.com/sharepoint/v3" xmlns:ns2="2c7ef5c5-3987-47ae-b26c-3b7545a67d61" xmlns:ns3="430adeba-6bad-40e2-8191-acf830fac9c0" targetNamespace="http://schemas.microsoft.com/office/2006/metadata/properties" ma:root="true" ma:fieldsID="abb7cdeabaa13f2ac75f47f80a0b3142" ns1:_="" ns2:_="" ns3:_="">
    <xsd:import namespace="http://schemas.microsoft.com/sharepoint/v3"/>
    <xsd:import namespace="2c7ef5c5-3987-47ae-b26c-3b7545a67d61"/>
    <xsd:import namespace="430adeba-6bad-40e2-8191-acf830fac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ef5c5-3987-47ae-b26c-3b7545a67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adeba-6bad-40e2-8191-acf830fac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48BCBA-B74E-4927-8301-FA18D156D784}">
  <ds:schemaRefs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430adeba-6bad-40e2-8191-acf830fac9c0"/>
    <ds:schemaRef ds:uri="http://schemas.microsoft.com/sharepoint/v3"/>
    <ds:schemaRef ds:uri="http://schemas.openxmlformats.org/package/2006/metadata/core-properties"/>
    <ds:schemaRef ds:uri="http://purl.org/dc/elements/1.1/"/>
    <ds:schemaRef ds:uri="2c7ef5c5-3987-47ae-b26c-3b7545a67d61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443F603-FF1D-4C3C-A668-9D46B56372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c7ef5c5-3987-47ae-b26c-3b7545a67d61"/>
    <ds:schemaRef ds:uri="430adeba-6bad-40e2-8191-acf830fac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275F2E-781C-4D34-B9E5-8C539776E5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2486</TotalTime>
  <Words>264</Words>
  <Application>Microsoft Macintosh PowerPoint</Application>
  <PresentationFormat>Widescreen</PresentationFormat>
  <Paragraphs>26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Trade Gothic LT Std Cn</vt:lpstr>
      <vt:lpstr>BentonSansCond Book</vt:lpstr>
      <vt:lpstr>Calibri</vt:lpstr>
      <vt:lpstr>BentonSansCond Medium</vt:lpstr>
      <vt:lpstr>Arial</vt:lpstr>
      <vt:lpstr>Calibri Light</vt:lpstr>
      <vt:lpstr>Bronner Corporate Template Theme</vt:lpstr>
      <vt:lpstr>Blank no logo</vt:lpstr>
      <vt:lpstr>Organic Lip Balm</vt:lpstr>
      <vt:lpstr>Organic Lip Balm</vt:lpstr>
      <vt:lpstr>PowerPoint Presentation</vt:lpstr>
      <vt:lpstr>As seen in: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training presentation</dc:title>
  <dc:creator>Angie Brucia</dc:creator>
  <cp:lastModifiedBy>Rafi Loiederman</cp:lastModifiedBy>
  <cp:revision>19</cp:revision>
  <dcterms:created xsi:type="dcterms:W3CDTF">2020-10-23T20:15:48Z</dcterms:created>
  <dcterms:modified xsi:type="dcterms:W3CDTF">2021-12-07T19:24:37Z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0x0101006453F32C9C08D048A11CA628E31E7773</vt:lpwstr>
  </property>
</Properties>
</file>