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1" r:id="rId4"/>
    <p:sldMasterId id="2147483691" r:id="rId5"/>
  </p:sldMasterIdLst>
  <p:notesMasterIdLst>
    <p:notesMasterId r:id="rId14"/>
  </p:notesMasterIdLst>
  <p:sldIdLst>
    <p:sldId id="327" r:id="rId6"/>
    <p:sldId id="328" r:id="rId7"/>
    <p:sldId id="365" r:id="rId8"/>
    <p:sldId id="628" r:id="rId9"/>
    <p:sldId id="403" r:id="rId10"/>
    <p:sldId id="709" r:id="rId11"/>
    <p:sldId id="711" r:id="rId12"/>
    <p:sldId id="710" r:id="rId13"/>
  </p:sldIdLst>
  <p:sldSz cx="12192000" cy="6858000"/>
  <p:notesSz cx="6858000" cy="9144000"/>
  <p:embeddedFontLst>
    <p:embeddedFont>
      <p:font typeface="BentonSansCond Book" panose="02000406020000020004" pitchFamily="50" charset="0"/>
      <p:regular r:id="rId15"/>
    </p:embeddedFont>
    <p:embeddedFont>
      <p:font typeface="BentonSansCond Medium" panose="02000606020000020004" pitchFamily="50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Trade Gothic LT Std Cn" pitchFamily="2" charset="0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87" userDrawn="1">
          <p15:clr>
            <a:srgbClr val="A4A3A4"/>
          </p15:clr>
        </p15:guide>
        <p15:guide id="3" orient="horz" pos="3848" userDrawn="1">
          <p15:clr>
            <a:srgbClr val="A4A3A4"/>
          </p15:clr>
        </p15:guide>
        <p15:guide id="4" orient="horz" pos="3254" userDrawn="1">
          <p15:clr>
            <a:srgbClr val="A4A3A4"/>
          </p15:clr>
        </p15:guide>
        <p15:guide id="5" orient="horz" pos="887" userDrawn="1">
          <p15:clr>
            <a:srgbClr val="A4A3A4"/>
          </p15:clr>
        </p15:guide>
        <p15:guide id="6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6269913-0B24-90E6-9D27-0D558F73965E}" name="Rafi Loiederman" initials="RL" userId="S::rafi@drbronner.com::269e375a-6a96-4c66-bd3b-e5c47931d83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 Tajik" initials="ST" lastIdx="114" clrIdx="0">
    <p:extLst>
      <p:ext uri="{19B8F6BF-5375-455C-9EA6-DF929625EA0E}">
        <p15:presenceInfo xmlns:p15="http://schemas.microsoft.com/office/powerpoint/2012/main" userId="S::sara.tajik@Drbronner.com::b9df4f4c-01c8-499b-a1e7-3978f70a0388" providerId="AD"/>
      </p:ext>
    </p:extLst>
  </p:cmAuthor>
  <p:cmAuthor id="2" name="Astarae Metcalf (Nancy)" initials="AM(" lastIdx="3" clrIdx="1">
    <p:extLst>
      <p:ext uri="{19B8F6BF-5375-455C-9EA6-DF929625EA0E}">
        <p15:presenceInfo xmlns:p15="http://schemas.microsoft.com/office/powerpoint/2012/main" userId="S::Nancy.Astarae@Drbronner.com::ed975d0a-5822-4641-a15c-dfb16ed9f84d" providerId="AD"/>
      </p:ext>
    </p:extLst>
  </p:cmAuthor>
  <p:cmAuthor id="3" name="Rachel Day" initials="RD" lastIdx="2" clrIdx="2">
    <p:extLst>
      <p:ext uri="{19B8F6BF-5375-455C-9EA6-DF929625EA0E}">
        <p15:presenceInfo xmlns:p15="http://schemas.microsoft.com/office/powerpoint/2012/main" userId="S::rachel@drbronner.com::a1546b7b-d721-4b36-974b-0587548c07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3629"/>
    <a:srgbClr val="046A38"/>
    <a:srgbClr val="355939"/>
    <a:srgbClr val="CE0058"/>
    <a:srgbClr val="4934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00" autoAdjust="0"/>
    <p:restoredTop sz="63946" autoAdjust="0"/>
  </p:normalViewPr>
  <p:slideViewPr>
    <p:cSldViewPr snapToGrid="0">
      <p:cViewPr varScale="1">
        <p:scale>
          <a:sx n="73" d="100"/>
          <a:sy n="73" d="100"/>
        </p:scale>
        <p:origin x="744" y="36"/>
      </p:cViewPr>
      <p:guideLst>
        <p:guide orient="horz" pos="3487"/>
        <p:guide orient="horz" pos="3848"/>
        <p:guide orient="horz" pos="3254"/>
        <p:guide orient="horz" pos="88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0.fntdata"/><Relationship Id="rId5" Type="http://schemas.openxmlformats.org/officeDocument/2006/relationships/slideMaster" Target="slideMasters/slideMaster2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font" Target="fonts/font5.fntdata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Day" userId="a1546b7b-d721-4b36-974b-0587548c0710" providerId="ADAL" clId="{5E74CA4F-0AB0-4F41-B428-A163B1C55038}"/>
    <pc:docChg chg="undo custSel addSld delSld modSld">
      <pc:chgData name="Rachel Day" userId="a1546b7b-d721-4b36-974b-0587548c0710" providerId="ADAL" clId="{5E74CA4F-0AB0-4F41-B428-A163B1C55038}" dt="2021-11-24T01:30:08.301" v="565" actId="18331"/>
      <pc:docMkLst>
        <pc:docMk/>
      </pc:docMkLst>
      <pc:sldChg chg="modSp addCm">
        <pc:chgData name="Rachel Day" userId="a1546b7b-d721-4b36-974b-0587548c0710" providerId="ADAL" clId="{5E74CA4F-0AB0-4F41-B428-A163B1C55038}" dt="2021-11-24T01:05:53.605" v="67" actId="1589"/>
        <pc:sldMkLst>
          <pc:docMk/>
          <pc:sldMk cId="1614131286" sldId="327"/>
        </pc:sldMkLst>
        <pc:spChg chg="mod">
          <ac:chgData name="Rachel Day" userId="a1546b7b-d721-4b36-974b-0587548c0710" providerId="ADAL" clId="{5E74CA4F-0AB0-4F41-B428-A163B1C55038}" dt="2021-11-24T01:05:40.167" v="66" actId="20577"/>
          <ac:spMkLst>
            <pc:docMk/>
            <pc:sldMk cId="1614131286" sldId="327"/>
            <ac:spMk id="23" creationId="{0F9BE979-C350-034C-B058-F7C28AEC6157}"/>
          </ac:spMkLst>
        </pc:spChg>
      </pc:sldChg>
      <pc:sldChg chg="addSp delSp modSp addCm">
        <pc:chgData name="Rachel Day" userId="a1546b7b-d721-4b36-974b-0587548c0710" providerId="ADAL" clId="{5E74CA4F-0AB0-4F41-B428-A163B1C55038}" dt="2021-11-24T01:07:36.247" v="77" actId="14100"/>
        <pc:sldMkLst>
          <pc:docMk/>
          <pc:sldMk cId="31033107" sldId="628"/>
        </pc:sldMkLst>
        <pc:spChg chg="mod">
          <ac:chgData name="Rachel Day" userId="a1546b7b-d721-4b36-974b-0587548c0710" providerId="ADAL" clId="{5E74CA4F-0AB0-4F41-B428-A163B1C55038}" dt="2021-11-24T01:07:36.247" v="77" actId="14100"/>
          <ac:spMkLst>
            <pc:docMk/>
            <pc:sldMk cId="31033107" sldId="628"/>
            <ac:spMk id="2" creationId="{00000000-0000-0000-0000-000000000000}"/>
          </ac:spMkLst>
        </pc:spChg>
        <pc:spChg chg="mod">
          <ac:chgData name="Rachel Day" userId="a1546b7b-d721-4b36-974b-0587548c0710" providerId="ADAL" clId="{5E74CA4F-0AB0-4F41-B428-A163B1C55038}" dt="2021-11-24T01:07:36.247" v="77" actId="14100"/>
          <ac:spMkLst>
            <pc:docMk/>
            <pc:sldMk cId="31033107" sldId="628"/>
            <ac:spMk id="5" creationId="{DE13DD56-D883-CA40-964F-E74EF765FCD6}"/>
          </ac:spMkLst>
        </pc:spChg>
        <pc:spChg chg="mod">
          <ac:chgData name="Rachel Day" userId="a1546b7b-d721-4b36-974b-0587548c0710" providerId="ADAL" clId="{5E74CA4F-0AB0-4F41-B428-A163B1C55038}" dt="2021-11-24T01:07:36.247" v="77" actId="14100"/>
          <ac:spMkLst>
            <pc:docMk/>
            <pc:sldMk cId="31033107" sldId="628"/>
            <ac:spMk id="12" creationId="{00000000-0000-0000-0000-000000000000}"/>
          </ac:spMkLst>
        </pc:spChg>
        <pc:picChg chg="del">
          <ac:chgData name="Rachel Day" userId="a1546b7b-d721-4b36-974b-0587548c0710" providerId="ADAL" clId="{5E74CA4F-0AB0-4F41-B428-A163B1C55038}" dt="2021-11-24T01:07:10.133" v="72" actId="478"/>
          <ac:picMkLst>
            <pc:docMk/>
            <pc:sldMk cId="31033107" sldId="628"/>
            <ac:picMk id="4" creationId="{30BB39CC-D10B-4B0F-B267-895A74CB5F8C}"/>
          </ac:picMkLst>
        </pc:picChg>
        <pc:picChg chg="add mod">
          <ac:chgData name="Rachel Day" userId="a1546b7b-d721-4b36-974b-0587548c0710" providerId="ADAL" clId="{5E74CA4F-0AB0-4F41-B428-A163B1C55038}" dt="2021-11-24T01:07:17.385" v="74" actId="552"/>
          <ac:picMkLst>
            <pc:docMk/>
            <pc:sldMk cId="31033107" sldId="628"/>
            <ac:picMk id="6" creationId="{0BD74256-B8E0-9544-B5BC-E6F8F05D3F66}"/>
          </ac:picMkLst>
        </pc:picChg>
      </pc:sldChg>
      <pc:sldChg chg="modSp del">
        <pc:chgData name="Rachel Day" userId="a1546b7b-d721-4b36-974b-0587548c0710" providerId="ADAL" clId="{5E74CA4F-0AB0-4F41-B428-A163B1C55038}" dt="2021-11-24T01:23:13.187" v="489" actId="2696"/>
        <pc:sldMkLst>
          <pc:docMk/>
          <pc:sldMk cId="4269253096" sldId="707"/>
        </pc:sldMkLst>
        <pc:spChg chg="mod">
          <ac:chgData name="Rachel Day" userId="a1546b7b-d721-4b36-974b-0587548c0710" providerId="ADAL" clId="{5E74CA4F-0AB0-4F41-B428-A163B1C55038}" dt="2021-11-24T01:22:04.551" v="475" actId="1076"/>
          <ac:spMkLst>
            <pc:docMk/>
            <pc:sldMk cId="4269253096" sldId="707"/>
            <ac:spMk id="2" creationId="{9F4719BB-6414-49BF-8254-96A7FA59DDC7}"/>
          </ac:spMkLst>
        </pc:spChg>
      </pc:sldChg>
      <pc:sldChg chg="add del">
        <pc:chgData name="Rachel Day" userId="a1546b7b-d721-4b36-974b-0587548c0710" providerId="ADAL" clId="{5E74CA4F-0AB0-4F41-B428-A163B1C55038}" dt="2021-11-24T01:23:27.515" v="492" actId="2696"/>
        <pc:sldMkLst>
          <pc:docMk/>
          <pc:sldMk cId="873900021" sldId="708"/>
        </pc:sldMkLst>
      </pc:sldChg>
      <pc:sldChg chg="addSp delSp modSp add">
        <pc:chgData name="Rachel Day" userId="a1546b7b-d721-4b36-974b-0587548c0710" providerId="ADAL" clId="{5E74CA4F-0AB0-4F41-B428-A163B1C55038}" dt="2021-11-24T01:30:08.301" v="565" actId="18331"/>
        <pc:sldMkLst>
          <pc:docMk/>
          <pc:sldMk cId="3264199079" sldId="709"/>
        </pc:sldMkLst>
        <pc:spChg chg="mod">
          <ac:chgData name="Rachel Day" userId="a1546b7b-d721-4b36-974b-0587548c0710" providerId="ADAL" clId="{5E74CA4F-0AB0-4F41-B428-A163B1C55038}" dt="2021-11-24T01:20:06.655" v="460" actId="1038"/>
          <ac:spMkLst>
            <pc:docMk/>
            <pc:sldMk cId="3264199079" sldId="709"/>
            <ac:spMk id="2" creationId="{010EB1D8-E5D4-4ABC-8BB8-0355A390E68F}"/>
          </ac:spMkLst>
        </pc:spChg>
        <pc:spChg chg="del mod">
          <ac:chgData name="Rachel Day" userId="a1546b7b-d721-4b36-974b-0587548c0710" providerId="ADAL" clId="{5E74CA4F-0AB0-4F41-B428-A163B1C55038}" dt="2021-11-24T01:18:01.169" v="356" actId="478"/>
          <ac:spMkLst>
            <pc:docMk/>
            <pc:sldMk cId="3264199079" sldId="709"/>
            <ac:spMk id="3" creationId="{DA31FBBB-985B-4078-8BF3-A8B937BC757A}"/>
          </ac:spMkLst>
        </pc:spChg>
        <pc:spChg chg="del">
          <ac:chgData name="Rachel Day" userId="a1546b7b-d721-4b36-974b-0587548c0710" providerId="ADAL" clId="{5E74CA4F-0AB0-4F41-B428-A163B1C55038}" dt="2021-11-24T01:09:19.379" v="93" actId="478"/>
          <ac:spMkLst>
            <pc:docMk/>
            <pc:sldMk cId="3264199079" sldId="709"/>
            <ac:spMk id="8" creationId="{697EE394-A320-4648-884A-910BA80EB23A}"/>
          </ac:spMkLst>
        </pc:spChg>
        <pc:spChg chg="mod">
          <ac:chgData name="Rachel Day" userId="a1546b7b-d721-4b36-974b-0587548c0710" providerId="ADAL" clId="{5E74CA4F-0AB0-4F41-B428-A163B1C55038}" dt="2021-11-24T01:20:06.655" v="460" actId="1038"/>
          <ac:spMkLst>
            <pc:docMk/>
            <pc:sldMk cId="3264199079" sldId="709"/>
            <ac:spMk id="9" creationId="{E5ED7BB4-5B25-45AB-B2DE-CAD14B245841}"/>
          </ac:spMkLst>
        </pc:spChg>
        <pc:spChg chg="add del mod">
          <ac:chgData name="Rachel Day" userId="a1546b7b-d721-4b36-974b-0587548c0710" providerId="ADAL" clId="{5E74CA4F-0AB0-4F41-B428-A163B1C55038}" dt="2021-11-24T01:08:13.947" v="80" actId="478"/>
          <ac:spMkLst>
            <pc:docMk/>
            <pc:sldMk cId="3264199079" sldId="709"/>
            <ac:spMk id="11" creationId="{8133FBAB-5FAF-9D48-B47A-258DDC50EDFF}"/>
          </ac:spMkLst>
        </pc:spChg>
        <pc:spChg chg="mod">
          <ac:chgData name="Rachel Day" userId="a1546b7b-d721-4b36-974b-0587548c0710" providerId="ADAL" clId="{5E74CA4F-0AB0-4F41-B428-A163B1C55038}" dt="2021-11-24T01:20:06.655" v="460" actId="1038"/>
          <ac:spMkLst>
            <pc:docMk/>
            <pc:sldMk cId="3264199079" sldId="709"/>
            <ac:spMk id="12" creationId="{E3CB3C24-B775-4531-96E6-F76100A9C949}"/>
          </ac:spMkLst>
        </pc:spChg>
        <pc:spChg chg="add mod">
          <ac:chgData name="Rachel Day" userId="a1546b7b-d721-4b36-974b-0587548c0710" providerId="ADAL" clId="{5E74CA4F-0AB0-4F41-B428-A163B1C55038}" dt="2021-11-24T01:20:06.655" v="460" actId="1038"/>
          <ac:spMkLst>
            <pc:docMk/>
            <pc:sldMk cId="3264199079" sldId="709"/>
            <ac:spMk id="13" creationId="{EC853F0E-34FC-8441-958B-F2F45E9A5E3D}"/>
          </ac:spMkLst>
        </pc:spChg>
        <pc:spChg chg="add del mod">
          <ac:chgData name="Rachel Day" userId="a1546b7b-d721-4b36-974b-0587548c0710" providerId="ADAL" clId="{5E74CA4F-0AB0-4F41-B428-A163B1C55038}" dt="2021-11-24T01:09:36.418" v="116" actId="478"/>
          <ac:spMkLst>
            <pc:docMk/>
            <pc:sldMk cId="3264199079" sldId="709"/>
            <ac:spMk id="14" creationId="{E35E957C-2E1D-A748-9F14-0A0D3C92D10A}"/>
          </ac:spMkLst>
        </pc:spChg>
        <pc:spChg chg="add del mod">
          <ac:chgData name="Rachel Day" userId="a1546b7b-d721-4b36-974b-0587548c0710" providerId="ADAL" clId="{5E74CA4F-0AB0-4F41-B428-A163B1C55038}" dt="2021-11-24T01:09:29.061" v="113" actId="478"/>
          <ac:spMkLst>
            <pc:docMk/>
            <pc:sldMk cId="3264199079" sldId="709"/>
            <ac:spMk id="15" creationId="{7F1D62FD-D76A-FB4F-828E-ED22FFF04B2E}"/>
          </ac:spMkLst>
        </pc:spChg>
        <pc:spChg chg="mod">
          <ac:chgData name="Rachel Day" userId="a1546b7b-d721-4b36-974b-0587548c0710" providerId="ADAL" clId="{5E74CA4F-0AB0-4F41-B428-A163B1C55038}" dt="2021-11-24T01:20:06.655" v="460" actId="1038"/>
          <ac:spMkLst>
            <pc:docMk/>
            <pc:sldMk cId="3264199079" sldId="709"/>
            <ac:spMk id="20" creationId="{6A29E809-953D-4649-AA29-D27E1C93ABDD}"/>
          </ac:spMkLst>
        </pc:spChg>
        <pc:picChg chg="del mod">
          <ac:chgData name="Rachel Day" userId="a1546b7b-d721-4b36-974b-0587548c0710" providerId="ADAL" clId="{5E74CA4F-0AB0-4F41-B428-A163B1C55038}" dt="2021-11-24T01:18:31.461" v="363" actId="478"/>
          <ac:picMkLst>
            <pc:docMk/>
            <pc:sldMk cId="3264199079" sldId="709"/>
            <ac:picMk id="5" creationId="{0352EC5E-CBB6-4003-9FAC-CC5DC05F4E0F}"/>
          </ac:picMkLst>
        </pc:picChg>
        <pc:picChg chg="del">
          <ac:chgData name="Rachel Day" userId="a1546b7b-d721-4b36-974b-0587548c0710" providerId="ADAL" clId="{5E74CA4F-0AB0-4F41-B428-A163B1C55038}" dt="2021-11-24T01:08:11.379" v="79" actId="478"/>
          <ac:picMkLst>
            <pc:docMk/>
            <pc:sldMk cId="3264199079" sldId="709"/>
            <ac:picMk id="6" creationId="{7BED16F2-3D0D-4A58-B684-5C4CCE73BAE2}"/>
          </ac:picMkLst>
        </pc:picChg>
        <pc:picChg chg="del mod">
          <ac:chgData name="Rachel Day" userId="a1546b7b-d721-4b36-974b-0587548c0710" providerId="ADAL" clId="{5E74CA4F-0AB0-4F41-B428-A163B1C55038}" dt="2021-11-24T01:18:52.176" v="374" actId="478"/>
          <ac:picMkLst>
            <pc:docMk/>
            <pc:sldMk cId="3264199079" sldId="709"/>
            <ac:picMk id="7" creationId="{034A9926-4E4E-4644-9833-30A4CCF0A72B}"/>
          </ac:picMkLst>
        </pc:picChg>
        <pc:picChg chg="del mod">
          <ac:chgData name="Rachel Day" userId="a1546b7b-d721-4b36-974b-0587548c0710" providerId="ADAL" clId="{5E74CA4F-0AB0-4F41-B428-A163B1C55038}" dt="2021-11-24T01:19:05.827" v="379" actId="478"/>
          <ac:picMkLst>
            <pc:docMk/>
            <pc:sldMk cId="3264199079" sldId="709"/>
            <ac:picMk id="10" creationId="{993AAA19-605C-44DA-8818-97D3DBE030A9}"/>
          </ac:picMkLst>
        </pc:picChg>
        <pc:picChg chg="add mod modCrop">
          <ac:chgData name="Rachel Day" userId="a1546b7b-d721-4b36-974b-0587548c0710" providerId="ADAL" clId="{5E74CA4F-0AB0-4F41-B428-A163B1C55038}" dt="2021-11-24T01:30:08.301" v="565" actId="18331"/>
          <ac:picMkLst>
            <pc:docMk/>
            <pc:sldMk cId="3264199079" sldId="709"/>
            <ac:picMk id="17" creationId="{28C1893F-B20F-BF4C-AFCE-6BC5394DA040}"/>
          </ac:picMkLst>
        </pc:picChg>
        <pc:picChg chg="del mod">
          <ac:chgData name="Rachel Day" userId="a1546b7b-d721-4b36-974b-0587548c0710" providerId="ADAL" clId="{5E74CA4F-0AB0-4F41-B428-A163B1C55038}" dt="2021-11-24T01:18:12.504" v="358" actId="478"/>
          <ac:picMkLst>
            <pc:docMk/>
            <pc:sldMk cId="3264199079" sldId="709"/>
            <ac:picMk id="18" creationId="{CE7F5DCA-8687-4DB6-9585-F69AC6666902}"/>
          </ac:picMkLst>
        </pc:picChg>
        <pc:picChg chg="add mod">
          <ac:chgData name="Rachel Day" userId="a1546b7b-d721-4b36-974b-0587548c0710" providerId="ADAL" clId="{5E74CA4F-0AB0-4F41-B428-A163B1C55038}" dt="2021-11-24T01:20:06.655" v="460" actId="1038"/>
          <ac:picMkLst>
            <pc:docMk/>
            <pc:sldMk cId="3264199079" sldId="709"/>
            <ac:picMk id="19" creationId="{B02BD81C-1000-6E49-BEAE-7894FEBAAEB9}"/>
          </ac:picMkLst>
        </pc:picChg>
        <pc:picChg chg="add mod">
          <ac:chgData name="Rachel Day" userId="a1546b7b-d721-4b36-974b-0587548c0710" providerId="ADAL" clId="{5E74CA4F-0AB0-4F41-B428-A163B1C55038}" dt="2021-11-24T01:20:06.655" v="460" actId="1038"/>
          <ac:picMkLst>
            <pc:docMk/>
            <pc:sldMk cId="3264199079" sldId="709"/>
            <ac:picMk id="21" creationId="{36ADA1BB-5682-9949-8E9C-DA6AED353BD4}"/>
          </ac:picMkLst>
        </pc:picChg>
        <pc:picChg chg="add mod">
          <ac:chgData name="Rachel Day" userId="a1546b7b-d721-4b36-974b-0587548c0710" providerId="ADAL" clId="{5E74CA4F-0AB0-4F41-B428-A163B1C55038}" dt="2021-11-24T01:20:06.655" v="460" actId="1038"/>
          <ac:picMkLst>
            <pc:docMk/>
            <pc:sldMk cId="3264199079" sldId="709"/>
            <ac:picMk id="22" creationId="{6E4A3203-41D5-B740-B537-828EC21706A6}"/>
          </ac:picMkLst>
        </pc:picChg>
        <pc:picChg chg="add mod">
          <ac:chgData name="Rachel Day" userId="a1546b7b-d721-4b36-974b-0587548c0710" providerId="ADAL" clId="{5E74CA4F-0AB0-4F41-B428-A163B1C55038}" dt="2021-11-24T01:20:06.655" v="460" actId="1038"/>
          <ac:picMkLst>
            <pc:docMk/>
            <pc:sldMk cId="3264199079" sldId="709"/>
            <ac:picMk id="23" creationId="{CA76706B-E96A-464E-9C3F-D15D13A40AD9}"/>
          </ac:picMkLst>
        </pc:picChg>
        <pc:picChg chg="del mod">
          <ac:chgData name="Rachel Day" userId="a1546b7b-d721-4b36-974b-0587548c0710" providerId="ADAL" clId="{5E74CA4F-0AB0-4F41-B428-A163B1C55038}" dt="2021-11-24T01:18:01.169" v="356" actId="478"/>
          <ac:picMkLst>
            <pc:docMk/>
            <pc:sldMk cId="3264199079" sldId="709"/>
            <ac:picMk id="8194" creationId="{6E1F01D3-1FD3-4DD5-84B5-03C29D7E9760}"/>
          </ac:picMkLst>
        </pc:picChg>
      </pc:sldChg>
      <pc:sldChg chg="addSp delSp modSp add">
        <pc:chgData name="Rachel Day" userId="a1546b7b-d721-4b36-974b-0587548c0710" providerId="ADAL" clId="{5E74CA4F-0AB0-4F41-B428-A163B1C55038}" dt="2021-11-24T01:24:43.085" v="499" actId="18131"/>
        <pc:sldMkLst>
          <pc:docMk/>
          <pc:sldMk cId="582669809" sldId="710"/>
        </pc:sldMkLst>
        <pc:picChg chg="add del mod modCrop">
          <ac:chgData name="Rachel Day" userId="a1546b7b-d721-4b36-974b-0587548c0710" providerId="ADAL" clId="{5E74CA4F-0AB0-4F41-B428-A163B1C55038}" dt="2021-11-24T01:24:13.923" v="493"/>
          <ac:picMkLst>
            <pc:docMk/>
            <pc:sldMk cId="582669809" sldId="710"/>
            <ac:picMk id="6" creationId="{4D5861CF-15CA-6346-B356-479490EDD002}"/>
          </ac:picMkLst>
        </pc:picChg>
        <pc:picChg chg="add mod modCrop">
          <ac:chgData name="Rachel Day" userId="a1546b7b-d721-4b36-974b-0587548c0710" providerId="ADAL" clId="{5E74CA4F-0AB0-4F41-B428-A163B1C55038}" dt="2021-11-24T01:24:43.085" v="499" actId="18131"/>
          <ac:picMkLst>
            <pc:docMk/>
            <pc:sldMk cId="582669809" sldId="710"/>
            <ac:picMk id="11" creationId="{203982E8-14B4-1C4D-AE67-9497CBDC1FFC}"/>
          </ac:picMkLst>
        </pc:picChg>
      </pc:sldChg>
      <pc:sldChg chg="addSp delSp modSp add">
        <pc:chgData name="Rachel Day" userId="a1546b7b-d721-4b36-974b-0587548c0710" providerId="ADAL" clId="{5E74CA4F-0AB0-4F41-B428-A163B1C55038}" dt="2021-11-24T01:29:36.804" v="564" actId="1036"/>
        <pc:sldMkLst>
          <pc:docMk/>
          <pc:sldMk cId="209741320" sldId="711"/>
        </pc:sldMkLst>
        <pc:spChg chg="mod">
          <ac:chgData name="Rachel Day" userId="a1546b7b-d721-4b36-974b-0587548c0710" providerId="ADAL" clId="{5E74CA4F-0AB0-4F41-B428-A163B1C55038}" dt="2021-11-24T01:28:44.581" v="555" actId="1037"/>
          <ac:spMkLst>
            <pc:docMk/>
            <pc:sldMk cId="209741320" sldId="711"/>
            <ac:spMk id="2" creationId="{010EB1D8-E5D4-4ABC-8BB8-0355A390E68F}"/>
          </ac:spMkLst>
        </pc:spChg>
        <pc:spChg chg="mod">
          <ac:chgData name="Rachel Day" userId="a1546b7b-d721-4b36-974b-0587548c0710" providerId="ADAL" clId="{5E74CA4F-0AB0-4F41-B428-A163B1C55038}" dt="2021-11-24T01:29:36.804" v="564" actId="1036"/>
          <ac:spMkLst>
            <pc:docMk/>
            <pc:sldMk cId="209741320" sldId="711"/>
            <ac:spMk id="9" creationId="{E5ED7BB4-5B25-45AB-B2DE-CAD14B245841}"/>
          </ac:spMkLst>
        </pc:spChg>
        <pc:spChg chg="mod">
          <ac:chgData name="Rachel Day" userId="a1546b7b-d721-4b36-974b-0587548c0710" providerId="ADAL" clId="{5E74CA4F-0AB0-4F41-B428-A163B1C55038}" dt="2021-11-24T01:29:36.804" v="564" actId="1036"/>
          <ac:spMkLst>
            <pc:docMk/>
            <pc:sldMk cId="209741320" sldId="711"/>
            <ac:spMk id="12" creationId="{E3CB3C24-B775-4531-96E6-F76100A9C949}"/>
          </ac:spMkLst>
        </pc:spChg>
        <pc:spChg chg="mod">
          <ac:chgData name="Rachel Day" userId="a1546b7b-d721-4b36-974b-0587548c0710" providerId="ADAL" clId="{5E74CA4F-0AB0-4F41-B428-A163B1C55038}" dt="2021-11-24T01:28:44.581" v="555" actId="1037"/>
          <ac:spMkLst>
            <pc:docMk/>
            <pc:sldMk cId="209741320" sldId="711"/>
            <ac:spMk id="13" creationId="{EC853F0E-34FC-8441-958B-F2F45E9A5E3D}"/>
          </ac:spMkLst>
        </pc:spChg>
        <pc:spChg chg="add mod">
          <ac:chgData name="Rachel Day" userId="a1546b7b-d721-4b36-974b-0587548c0710" providerId="ADAL" clId="{5E74CA4F-0AB0-4F41-B428-A163B1C55038}" dt="2021-11-24T01:29:36.804" v="564" actId="1036"/>
          <ac:spMkLst>
            <pc:docMk/>
            <pc:sldMk cId="209741320" sldId="711"/>
            <ac:spMk id="17" creationId="{4322D906-9D14-B14F-B059-8A9B6A942BAB}"/>
          </ac:spMkLst>
        </pc:spChg>
        <pc:spChg chg="mod">
          <ac:chgData name="Rachel Day" userId="a1546b7b-d721-4b36-974b-0587548c0710" providerId="ADAL" clId="{5E74CA4F-0AB0-4F41-B428-A163B1C55038}" dt="2021-11-24T01:28:44.581" v="555" actId="1037"/>
          <ac:spMkLst>
            <pc:docMk/>
            <pc:sldMk cId="209741320" sldId="711"/>
            <ac:spMk id="20" creationId="{6A29E809-953D-4649-AA29-D27E1C93ABDD}"/>
          </ac:spMkLst>
        </pc:spChg>
        <pc:picChg chg="del">
          <ac:chgData name="Rachel Day" userId="a1546b7b-d721-4b36-974b-0587548c0710" providerId="ADAL" clId="{5E74CA4F-0AB0-4F41-B428-A163B1C55038}" dt="2021-11-24T01:22:46.434" v="483" actId="478"/>
          <ac:picMkLst>
            <pc:docMk/>
            <pc:sldMk cId="209741320" sldId="711"/>
            <ac:picMk id="5" creationId="{0352EC5E-CBB6-4003-9FAC-CC5DC05F4E0F}"/>
          </ac:picMkLst>
        </pc:picChg>
        <pc:picChg chg="mod">
          <ac:chgData name="Rachel Day" userId="a1546b7b-d721-4b36-974b-0587548c0710" providerId="ADAL" clId="{5E74CA4F-0AB0-4F41-B428-A163B1C55038}" dt="2021-11-24T01:29:36.804" v="564" actId="1036"/>
          <ac:picMkLst>
            <pc:docMk/>
            <pc:sldMk cId="209741320" sldId="711"/>
            <ac:picMk id="7" creationId="{034A9926-4E4E-4644-9833-30A4CCF0A72B}"/>
          </ac:picMkLst>
        </pc:picChg>
        <pc:picChg chg="mod">
          <ac:chgData name="Rachel Day" userId="a1546b7b-d721-4b36-974b-0587548c0710" providerId="ADAL" clId="{5E74CA4F-0AB0-4F41-B428-A163B1C55038}" dt="2021-11-24T01:29:36.804" v="564" actId="1036"/>
          <ac:picMkLst>
            <pc:docMk/>
            <pc:sldMk cId="209741320" sldId="711"/>
            <ac:picMk id="10" creationId="{993AAA19-605C-44DA-8818-97D3DBE030A9}"/>
          </ac:picMkLst>
        </pc:picChg>
        <pc:picChg chg="add mod">
          <ac:chgData name="Rachel Day" userId="a1546b7b-d721-4b36-974b-0587548c0710" providerId="ADAL" clId="{5E74CA4F-0AB0-4F41-B428-A163B1C55038}" dt="2021-11-24T01:28:44.581" v="555" actId="1037"/>
          <ac:picMkLst>
            <pc:docMk/>
            <pc:sldMk cId="209741320" sldId="711"/>
            <ac:picMk id="11" creationId="{A6FCBCD4-E733-D94A-834B-451F933FA3C2}"/>
          </ac:picMkLst>
        </pc:picChg>
        <pc:picChg chg="add mod">
          <ac:chgData name="Rachel Day" userId="a1546b7b-d721-4b36-974b-0587548c0710" providerId="ADAL" clId="{5E74CA4F-0AB0-4F41-B428-A163B1C55038}" dt="2021-11-24T01:28:44.581" v="555" actId="1037"/>
          <ac:picMkLst>
            <pc:docMk/>
            <pc:sldMk cId="209741320" sldId="711"/>
            <ac:picMk id="14" creationId="{2C24F957-6C9F-B949-8FD9-99B72430FC9D}"/>
          </ac:picMkLst>
        </pc:picChg>
        <pc:picChg chg="add">
          <ac:chgData name="Rachel Day" userId="a1546b7b-d721-4b36-974b-0587548c0710" providerId="ADAL" clId="{5E74CA4F-0AB0-4F41-B428-A163B1C55038}" dt="2021-11-24T01:24:15.463" v="494"/>
          <ac:picMkLst>
            <pc:docMk/>
            <pc:sldMk cId="209741320" sldId="711"/>
            <ac:picMk id="15" creationId="{218A4A13-2E21-0A4A-A68A-444B2B564438}"/>
          </ac:picMkLst>
        </pc:picChg>
        <pc:picChg chg="add mod">
          <ac:chgData name="Rachel Day" userId="a1546b7b-d721-4b36-974b-0587548c0710" providerId="ADAL" clId="{5E74CA4F-0AB0-4F41-B428-A163B1C55038}" dt="2021-11-24T01:29:36.804" v="564" actId="1036"/>
          <ac:picMkLst>
            <pc:docMk/>
            <pc:sldMk cId="209741320" sldId="711"/>
            <ac:picMk id="16" creationId="{93FB1030-F474-1B46-AF43-518143A69A2E}"/>
          </ac:picMkLst>
        </pc:picChg>
        <pc:picChg chg="del">
          <ac:chgData name="Rachel Day" userId="a1546b7b-d721-4b36-974b-0587548c0710" providerId="ADAL" clId="{5E74CA4F-0AB0-4F41-B428-A163B1C55038}" dt="2021-11-24T01:22:25.147" v="476" actId="478"/>
          <ac:picMkLst>
            <pc:docMk/>
            <pc:sldMk cId="209741320" sldId="711"/>
            <ac:picMk id="18" creationId="{CE7F5DCA-8687-4DB6-9585-F69AC6666902}"/>
          </ac:picMkLst>
        </pc:picChg>
      </pc:sldChg>
    </pc:docChg>
  </pc:docChgLst>
  <pc:docChgLst>
    <pc:chgData name="Sara Tajik" userId="b9df4f4c-01c8-499b-a1e7-3978f70a0388" providerId="ADAL" clId="{EE9BB5A1-1305-4B77-AECD-AD90BCDC7429}"/>
    <pc:docChg chg="undo custSel modSld">
      <pc:chgData name="Sara Tajik" userId="b9df4f4c-01c8-499b-a1e7-3978f70a0388" providerId="ADAL" clId="{EE9BB5A1-1305-4B77-AECD-AD90BCDC7429}" dt="2021-11-03T22:28:14.388" v="45"/>
      <pc:docMkLst>
        <pc:docMk/>
      </pc:docMkLst>
      <pc:sldChg chg="modSp mod delCm modCm">
        <pc:chgData name="Sara Tajik" userId="b9df4f4c-01c8-499b-a1e7-3978f70a0388" providerId="ADAL" clId="{EE9BB5A1-1305-4B77-AECD-AD90BCDC7429}" dt="2021-11-03T22:22:19.165" v="3" actId="1592"/>
        <pc:sldMkLst>
          <pc:docMk/>
          <pc:sldMk cId="594662516" sldId="328"/>
        </pc:sldMkLst>
        <pc:spChg chg="mod">
          <ac:chgData name="Sara Tajik" userId="b9df4f4c-01c8-499b-a1e7-3978f70a0388" providerId="ADAL" clId="{EE9BB5A1-1305-4B77-AECD-AD90BCDC7429}" dt="2021-11-03T22:21:53.950" v="2" actId="20577"/>
          <ac:spMkLst>
            <pc:docMk/>
            <pc:sldMk cId="594662516" sldId="328"/>
            <ac:spMk id="7" creationId="{7E365E84-5931-9642-8E93-E5E2E14C19E9}"/>
          </ac:spMkLst>
        </pc:spChg>
        <pc:spChg chg="mod">
          <ac:chgData name="Sara Tajik" userId="b9df4f4c-01c8-499b-a1e7-3978f70a0388" providerId="ADAL" clId="{EE9BB5A1-1305-4B77-AECD-AD90BCDC7429}" dt="2021-11-03T22:21:12.532" v="1" actId="1076"/>
          <ac:spMkLst>
            <pc:docMk/>
            <pc:sldMk cId="594662516" sldId="328"/>
            <ac:spMk id="9" creationId="{8D8AEC90-180B-9743-9FEE-18F33D9ECE28}"/>
          </ac:spMkLst>
        </pc:spChg>
      </pc:sldChg>
      <pc:sldChg chg="modSp mod delCm">
        <pc:chgData name="Sara Tajik" userId="b9df4f4c-01c8-499b-a1e7-3978f70a0388" providerId="ADAL" clId="{EE9BB5A1-1305-4B77-AECD-AD90BCDC7429}" dt="2021-11-03T22:22:34.444" v="6" actId="20577"/>
        <pc:sldMkLst>
          <pc:docMk/>
          <pc:sldMk cId="3206388362" sldId="365"/>
        </pc:sldMkLst>
        <pc:spChg chg="mod">
          <ac:chgData name="Sara Tajik" userId="b9df4f4c-01c8-499b-a1e7-3978f70a0388" providerId="ADAL" clId="{EE9BB5A1-1305-4B77-AECD-AD90BCDC7429}" dt="2021-11-03T22:22:34.444" v="6" actId="20577"/>
          <ac:spMkLst>
            <pc:docMk/>
            <pc:sldMk cId="3206388362" sldId="365"/>
            <ac:spMk id="7" creationId="{B6B4F7F1-1B98-A44E-98FF-DE14202FD70B}"/>
          </ac:spMkLst>
        </pc:spChg>
      </pc:sldChg>
      <pc:sldChg chg="modSp mod">
        <pc:chgData name="Sara Tajik" userId="b9df4f4c-01c8-499b-a1e7-3978f70a0388" providerId="ADAL" clId="{EE9BB5A1-1305-4B77-AECD-AD90BCDC7429}" dt="2021-11-03T22:22:57.989" v="9" actId="33524"/>
        <pc:sldMkLst>
          <pc:docMk/>
          <pc:sldMk cId="119695843" sldId="403"/>
        </pc:sldMkLst>
        <pc:spChg chg="mod">
          <ac:chgData name="Sara Tajik" userId="b9df4f4c-01c8-499b-a1e7-3978f70a0388" providerId="ADAL" clId="{EE9BB5A1-1305-4B77-AECD-AD90BCDC7429}" dt="2021-11-03T22:22:57.989" v="9" actId="33524"/>
          <ac:spMkLst>
            <pc:docMk/>
            <pc:sldMk cId="119695843" sldId="403"/>
            <ac:spMk id="9" creationId="{8B2030CA-C511-B846-9560-0D62ED51AA09}"/>
          </ac:spMkLst>
        </pc:spChg>
      </pc:sldChg>
      <pc:sldChg chg="delCm">
        <pc:chgData name="Sara Tajik" userId="b9df4f4c-01c8-499b-a1e7-3978f70a0388" providerId="ADAL" clId="{EE9BB5A1-1305-4B77-AECD-AD90BCDC7429}" dt="2021-11-03T22:22:52.036" v="8" actId="1592"/>
        <pc:sldMkLst>
          <pc:docMk/>
          <pc:sldMk cId="31033107" sldId="628"/>
        </pc:sldMkLst>
      </pc:sldChg>
      <pc:sldChg chg="addSp modSp mod addCm delCm modCm">
        <pc:chgData name="Sara Tajik" userId="b9df4f4c-01c8-499b-a1e7-3978f70a0388" providerId="ADAL" clId="{EE9BB5A1-1305-4B77-AECD-AD90BCDC7429}" dt="2021-11-03T22:28:14.388" v="45"/>
        <pc:sldMkLst>
          <pc:docMk/>
          <pc:sldMk cId="4269253096" sldId="707"/>
        </pc:sldMkLst>
        <pc:spChg chg="add mod">
          <ac:chgData name="Sara Tajik" userId="b9df4f4c-01c8-499b-a1e7-3978f70a0388" providerId="ADAL" clId="{EE9BB5A1-1305-4B77-AECD-AD90BCDC7429}" dt="2021-11-03T22:27:10.817" v="42" actId="1076"/>
          <ac:spMkLst>
            <pc:docMk/>
            <pc:sldMk cId="4269253096" sldId="707"/>
            <ac:spMk id="2" creationId="{9F4719BB-6414-49BF-8254-96A7FA59DDC7}"/>
          </ac:spMkLst>
        </pc:spChg>
        <pc:picChg chg="mod">
          <ac:chgData name="Sara Tajik" userId="b9df4f4c-01c8-499b-a1e7-3978f70a0388" providerId="ADAL" clId="{EE9BB5A1-1305-4B77-AECD-AD90BCDC7429}" dt="2021-11-03T22:26:58.703" v="37" actId="1076"/>
          <ac:picMkLst>
            <pc:docMk/>
            <pc:sldMk cId="4269253096" sldId="707"/>
            <ac:picMk id="10" creationId="{CC21A663-88EA-4B14-B2F3-F1D963BE00DA}"/>
          </ac:picMkLst>
        </pc:picChg>
      </pc:sldChg>
    </pc:docChg>
  </pc:docChgLst>
  <pc:docChgLst>
    <pc:chgData name="Astarae Metcalf (Nancy)" userId="ed975d0a-5822-4641-a15c-dfb16ed9f84d" providerId="ADAL" clId="{0F7296DB-957D-427D-A3E7-D55230883181}"/>
    <pc:docChg chg="undo custSel modSld">
      <pc:chgData name="Astarae Metcalf (Nancy)" userId="ed975d0a-5822-4641-a15c-dfb16ed9f84d" providerId="ADAL" clId="{0F7296DB-957D-427D-A3E7-D55230883181}" dt="2021-11-05T19:07:45.220" v="61" actId="20577"/>
      <pc:docMkLst>
        <pc:docMk/>
      </pc:docMkLst>
      <pc:sldChg chg="addCm modCm">
        <pc:chgData name="Astarae Metcalf (Nancy)" userId="ed975d0a-5822-4641-a15c-dfb16ed9f84d" providerId="ADAL" clId="{0F7296DB-957D-427D-A3E7-D55230883181}" dt="2021-11-05T19:05:30.571" v="1"/>
        <pc:sldMkLst>
          <pc:docMk/>
          <pc:sldMk cId="1614131286" sldId="327"/>
        </pc:sldMkLst>
      </pc:sldChg>
      <pc:sldChg chg="modSp mod addCm delCm modCm">
        <pc:chgData name="Astarae Metcalf (Nancy)" userId="ed975d0a-5822-4641-a15c-dfb16ed9f84d" providerId="ADAL" clId="{0F7296DB-957D-427D-A3E7-D55230883181}" dt="2021-11-05T19:07:45.220" v="61" actId="20577"/>
        <pc:sldMkLst>
          <pc:docMk/>
          <pc:sldMk cId="31033107" sldId="628"/>
        </pc:sldMkLst>
        <pc:spChg chg="mod">
          <ac:chgData name="Astarae Metcalf (Nancy)" userId="ed975d0a-5822-4641-a15c-dfb16ed9f84d" providerId="ADAL" clId="{0F7296DB-957D-427D-A3E7-D55230883181}" dt="2021-11-05T19:07:45.220" v="61" actId="20577"/>
          <ac:spMkLst>
            <pc:docMk/>
            <pc:sldMk cId="31033107" sldId="628"/>
            <ac:spMk id="12" creationId="{00000000-0000-0000-0000-000000000000}"/>
          </ac:spMkLst>
        </pc:spChg>
      </pc:sldChg>
    </pc:docChg>
  </pc:docChgLst>
  <pc:docChgLst>
    <pc:chgData name="Rafi Loiederman" userId="269e375a-6a96-4c66-bd3b-e5c47931d83e" providerId="ADAL" clId="{B962D591-3526-0A4A-9089-EB7F58F451A3}"/>
    <pc:docChg chg="">
      <pc:chgData name="Rafi Loiederman" userId="269e375a-6a96-4c66-bd3b-e5c47931d83e" providerId="ADAL" clId="{B962D591-3526-0A4A-9089-EB7F58F451A3}" dt="2021-12-07T19:22:35.959" v="1"/>
      <pc:docMkLst>
        <pc:docMk/>
      </pc:docMkLst>
      <pc:sldChg chg="addCm">
        <pc:chgData name="Rafi Loiederman" userId="269e375a-6a96-4c66-bd3b-e5c47931d83e" providerId="ADAL" clId="{B962D591-3526-0A4A-9089-EB7F58F451A3}" dt="2021-12-07T19:22:35.959" v="1"/>
        <pc:sldMkLst>
          <pc:docMk/>
          <pc:sldMk cId="119695843" sldId="403"/>
        </pc:sldMkLst>
      </pc:sldChg>
    </pc:docChg>
  </pc:docChgLst>
  <pc:docChgLst>
    <pc:chgData name="Sara Tajik" userId="b9df4f4c-01c8-499b-a1e7-3978f70a0388" providerId="ADAL" clId="{F1F37401-7DB8-4B46-8E50-6BC264CC1B8D}"/>
    <pc:docChg chg="modSld">
      <pc:chgData name="Sara Tajik" userId="b9df4f4c-01c8-499b-a1e7-3978f70a0388" providerId="ADAL" clId="{F1F37401-7DB8-4B46-8E50-6BC264CC1B8D}" dt="2021-11-03T22:13:37.252" v="2" actId="20577"/>
      <pc:docMkLst>
        <pc:docMk/>
      </pc:docMkLst>
      <pc:sldChg chg="modSp mod modCm">
        <pc:chgData name="Sara Tajik" userId="b9df4f4c-01c8-499b-a1e7-3978f70a0388" providerId="ADAL" clId="{F1F37401-7DB8-4B46-8E50-6BC264CC1B8D}" dt="2021-11-03T22:13:37.252" v="2" actId="20577"/>
        <pc:sldMkLst>
          <pc:docMk/>
          <pc:sldMk cId="31033107" sldId="628"/>
        </pc:sldMkLst>
        <pc:spChg chg="mod">
          <ac:chgData name="Sara Tajik" userId="b9df4f4c-01c8-499b-a1e7-3978f70a0388" providerId="ADAL" clId="{F1F37401-7DB8-4B46-8E50-6BC264CC1B8D}" dt="2021-11-03T22:13:37.252" v="2" actId="20577"/>
          <ac:spMkLst>
            <pc:docMk/>
            <pc:sldMk cId="31033107" sldId="628"/>
            <ac:spMk id="12" creationId="{00000000-0000-0000-0000-000000000000}"/>
          </ac:spMkLst>
        </pc:spChg>
      </pc:sldChg>
    </pc:docChg>
  </pc:docChgLst>
  <pc:docChgLst>
    <pc:chgData name="Sara Tajik" userId="b9df4f4c-01c8-499b-a1e7-3978f70a0388" providerId="ADAL" clId="{481C2A33-B505-49E3-B03B-3A68B6BA7B11}"/>
    <pc:docChg chg="custSel modSld">
      <pc:chgData name="Sara Tajik" userId="b9df4f4c-01c8-499b-a1e7-3978f70a0388" providerId="ADAL" clId="{481C2A33-B505-49E3-B03B-3A68B6BA7B11}" dt="2021-12-09T19:12:14.893" v="14"/>
      <pc:docMkLst>
        <pc:docMk/>
      </pc:docMkLst>
      <pc:sldChg chg="delCm">
        <pc:chgData name="Sara Tajik" userId="b9df4f4c-01c8-499b-a1e7-3978f70a0388" providerId="ADAL" clId="{481C2A33-B505-49E3-B03B-3A68B6BA7B11}" dt="2021-11-30T23:10:35.824" v="0" actId="1592"/>
        <pc:sldMkLst>
          <pc:docMk/>
          <pc:sldMk cId="1614131286" sldId="327"/>
        </pc:sldMkLst>
      </pc:sldChg>
      <pc:sldChg chg="modSp mod delCm modCm">
        <pc:chgData name="Sara Tajik" userId="b9df4f4c-01c8-499b-a1e7-3978f70a0388" providerId="ADAL" clId="{481C2A33-B505-49E3-B03B-3A68B6BA7B11}" dt="2021-12-09T19:12:14.893" v="14"/>
        <pc:sldMkLst>
          <pc:docMk/>
          <pc:sldMk cId="119695843" sldId="403"/>
        </pc:sldMkLst>
        <pc:spChg chg="mod">
          <ac:chgData name="Sara Tajik" userId="b9df4f4c-01c8-499b-a1e7-3978f70a0388" providerId="ADAL" clId="{481C2A33-B505-49E3-B03B-3A68B6BA7B11}" dt="2021-12-09T19:12:10.103" v="12" actId="20577"/>
          <ac:spMkLst>
            <pc:docMk/>
            <pc:sldMk cId="119695843" sldId="403"/>
            <ac:spMk id="9" creationId="{8B2030CA-C511-B846-9560-0D62ED51AA09}"/>
          </ac:spMkLst>
        </pc:spChg>
      </pc:sldChg>
      <pc:sldChg chg="delCm">
        <pc:chgData name="Sara Tajik" userId="b9df4f4c-01c8-499b-a1e7-3978f70a0388" providerId="ADAL" clId="{481C2A33-B505-49E3-B03B-3A68B6BA7B11}" dt="2021-11-30T23:10:51.221" v="1" actId="1592"/>
        <pc:sldMkLst>
          <pc:docMk/>
          <pc:sldMk cId="31033107" sldId="62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B32B1-692D-4521-A9EB-4D94B00C2B5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8736F-AF74-4DE3-81D7-09FDE9F90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43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ogue.com/slideshow/elle-mie-jin-mcpherson-yoon-angus-tweedie-scottish-highlands-wedding" TargetMode="External"/><Relationship Id="rId3" Type="http://schemas.openxmlformats.org/officeDocument/2006/relationships/hyperlink" Target="https://www.forbes.com/sites/christophermarquis/2021/07/02/from-soap-to--chocolate-dr-bronners-launches-into-food-as-extension-of-supply-chains-positive-impact/?sh=74b4c98b1aab" TargetMode="External"/><Relationship Id="rId7" Type="http://schemas.openxmlformats.org/officeDocument/2006/relationships/hyperlink" Target="https://variety.com/2021/shopping/news/office-desk-items-essentials-1235022820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gearpatrol.com/style/a745840/hand-sanitizers/" TargetMode="External"/><Relationship Id="rId5" Type="http://schemas.openxmlformats.org/officeDocument/2006/relationships/hyperlink" Target="https://www.cntraveler.com/story/what-super-travelers-always-have-in-their-beach-bags" TargetMode="External"/><Relationship Id="rId4" Type="http://schemas.openxmlformats.org/officeDocument/2006/relationships/hyperlink" Target="https://www.cntraveler.com/gallery/best-hand-sanitizers-for-travel?mbid=synd_yahoo_rss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highlight>
                <a:srgbClr val="FFFF00"/>
              </a:highlight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8736F-AF74-4DE3-81D7-09FDE9F90B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31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Forbes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https://www.forbes.com/sites/christophermarquis/2021/07/02/from-soap-to--chocolate-dr-bronners-launches-into-food-as-extension-of-supply-chains-positive-impact/?sh=74b4c98b1aab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Conde Nast Traveler (2x)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https://www.cntraveler.com/gallery/best-hand-sanitizers-for-travel?mbid=synd_yahoo_rss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5"/>
              </a:rPr>
              <a:t>https://www.cntraveler.com/story/what-super-travelers-always-have-in-their-beach-bags</a:t>
            </a: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Gear Patrol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6"/>
              </a:rPr>
              <a:t>https://www.gearpatrol.com/style/a745840/hand-sanitizers/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Variety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7"/>
              </a:rPr>
              <a:t>https://variety.com/2021/shopping/news/office-desk-items-essentials-1235022820/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Vogue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8"/>
              </a:rPr>
              <a:t>https://www.vogue.com/slideshow/elle-mie-jin-mcpherson-yoon-angus-tweedie-scottish-highlands-wedding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8736F-AF74-4DE3-81D7-09FDE9F90B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49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0C3BF3-BFDF-4409-986C-C9B541E78B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583" y="1467615"/>
            <a:ext cx="6582835" cy="288181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4165600"/>
            <a:ext cx="12192000" cy="78469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ts val="3600"/>
              </a:lnSpc>
              <a:defRPr sz="3200" b="1" baseline="0"/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1"/>
          </p:nvPr>
        </p:nvSpPr>
        <p:spPr>
          <a:xfrm>
            <a:off x="0" y="4649178"/>
            <a:ext cx="12192000" cy="110138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ts val="2800"/>
              </a:lnSpc>
              <a:spcBef>
                <a:spcPts val="0"/>
              </a:spcBef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510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71934" cy="610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0" y="6106026"/>
            <a:ext cx="11442032" cy="751974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ts val="2800"/>
              </a:lnSpc>
              <a:buNone/>
              <a:defRPr sz="2400" b="1" cap="all" spc="15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FOOTER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120066" y="0"/>
            <a:ext cx="6071934" cy="610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38B09-A299-47E3-8231-A353D873057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42032" y="6223394"/>
            <a:ext cx="504162" cy="498082"/>
          </a:xfrm>
        </p:spPr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304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830679" cy="3025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0" y="6106026"/>
            <a:ext cx="11442032" cy="751974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ts val="2800"/>
              </a:lnSpc>
              <a:buNone/>
              <a:defRPr sz="2400" b="1" cap="all" spc="15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FOOTER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3074070"/>
            <a:ext cx="4830679" cy="3025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583529" y="0"/>
            <a:ext cx="3608471" cy="6100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896852" y="0"/>
            <a:ext cx="3633537" cy="6100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246BE5-5A4F-42BA-B89C-183A34517B9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442032" y="6223394"/>
            <a:ext cx="504162" cy="498082"/>
          </a:xfrm>
        </p:spPr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550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hoto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1252847"/>
            <a:ext cx="12192000" cy="47267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F56CFC-FACD-4408-B253-4D372C8D9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D721CF-8514-448E-89BA-68EAAA8A62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F8FB09-98AF-4E5E-86BE-0B6FFBD1F20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498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791621" y="1668582"/>
            <a:ext cx="6608763" cy="283207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latin typeface="BentonSansCond Medium" panose="02000606020000020004" pitchFamily="50" charset="0"/>
              </a:defRPr>
            </a:lvl1pPr>
            <a:lvl2pPr marL="342892" indent="0" algn="ctr">
              <a:buNone/>
              <a:defRPr sz="1800">
                <a:latin typeface="BentonSansCond Medium" panose="02000606020000020004" pitchFamily="50" charset="0"/>
              </a:defRPr>
            </a:lvl2pPr>
            <a:lvl3pPr marL="685783" indent="0" algn="ctr">
              <a:buNone/>
              <a:defRPr sz="1800">
                <a:latin typeface="BentonSansCond Medium" panose="02000606020000020004" pitchFamily="50" charset="0"/>
              </a:defRPr>
            </a:lvl3pPr>
            <a:lvl4pPr marL="1028675" indent="0" algn="ctr">
              <a:buNone/>
              <a:defRPr sz="1800">
                <a:latin typeface="BentonSansCond Medium" panose="02000606020000020004" pitchFamily="50" charset="0"/>
              </a:defRPr>
            </a:lvl4pPr>
            <a:lvl5pPr marL="1371566" indent="0" algn="ctr">
              <a:buNone/>
              <a:defRPr sz="1800">
                <a:latin typeface="BentonSansCond Medium" panose="02000606020000020004" pitchFamily="50" charset="0"/>
              </a:defRPr>
            </a:lvl5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1F74C-B030-4F9F-901A-8278307799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279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367B0-7EB1-495A-A670-12AA58CDF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EEBDD0-1885-468A-9C0A-1C8D7686721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0509E-E923-4E47-9547-F567961D57D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FF295C5-A748-49EE-B337-21182885528B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59403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5"/>
          </p:nvPr>
        </p:nvSpPr>
        <p:spPr>
          <a:xfrm>
            <a:off x="476251" y="1484313"/>
            <a:ext cx="11239500" cy="4489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72F8BA-0213-4C41-BD14-91A9690D2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A8BAE7-D35B-4186-BF8C-D28350AC68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56AA7-30E0-4256-9C15-20638151A62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B142DA8-67A4-4FE6-8FEC-593ACC5BE21A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65871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420014" y="1543791"/>
            <a:ext cx="2274127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832683" y="1543791"/>
            <a:ext cx="2274127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7245353" y="1543791"/>
            <a:ext cx="2274127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2420014" y="3762497"/>
            <a:ext cx="2274127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832683" y="3762497"/>
            <a:ext cx="2274127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245353" y="3762497"/>
            <a:ext cx="2274127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BB5F79-CD79-4BDA-8B19-B34E380DD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788CC8-87CF-43DA-83DC-D397A48B960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4374A-B437-4929-869B-8E6889DF643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DEADBAC-3E08-44D7-9D93-4EFBC479F59F}"/>
              </a:ext>
            </a:extLst>
          </p:cNvPr>
          <p:cNvSpPr>
            <a:spLocks noGrp="1"/>
          </p:cNvSpPr>
          <p:nvPr>
            <p:ph type="subTitle" idx="20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04260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0020" y="1917864"/>
            <a:ext cx="3423477" cy="31404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345380" y="1917864"/>
            <a:ext cx="3423477" cy="31404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7930736" y="1917864"/>
            <a:ext cx="3423477" cy="31404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A8E759-D99D-4C9D-B5FE-84A56F9A1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9FE236-0BC5-4DCA-BF2C-947B6BE77DD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D9F0FE-8ABC-4387-AE02-5DF58454DE2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9CDF134-6BCA-4222-B0BB-7803F3420FB9}"/>
              </a:ext>
            </a:extLst>
          </p:cNvPr>
          <p:cNvSpPr>
            <a:spLocks noGrp="1"/>
          </p:cNvSpPr>
          <p:nvPr>
            <p:ph type="subTitle" idx="20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181037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078567" y="1501775"/>
            <a:ext cx="1725880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2964535" y="1501781"/>
            <a:ext cx="2779052" cy="2085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50"/>
              </a:spcBef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270173" y="1502228"/>
            <a:ext cx="1725880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8156144" y="1501781"/>
            <a:ext cx="2828533" cy="2085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50"/>
              </a:spcBef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078567" y="3862986"/>
            <a:ext cx="1725880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2964535" y="3862992"/>
            <a:ext cx="2779052" cy="2085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50"/>
              </a:spcBef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270173" y="3863439"/>
            <a:ext cx="1725880" cy="2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156144" y="3862992"/>
            <a:ext cx="2828533" cy="2085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50"/>
              </a:spcBef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6A9004-32AB-42CB-A6E3-ED48AE193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5906C1-27D9-4CE8-8C56-86348DFB7EE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E3D9FE-7684-4E87-9D17-0B1236267EF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8F7A2BC0-7921-4908-B338-0840AAA8ED80}"/>
              </a:ext>
            </a:extLst>
          </p:cNvPr>
          <p:cNvSpPr>
            <a:spLocks noGrp="1"/>
          </p:cNvSpPr>
          <p:nvPr>
            <p:ph type="subTitle" idx="25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72950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46270" y="1549728"/>
            <a:ext cx="3289465" cy="43048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972297" y="1549728"/>
            <a:ext cx="3978235" cy="18169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8087101" y="1549728"/>
            <a:ext cx="3412985" cy="43048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3972297" y="3491351"/>
            <a:ext cx="3978235" cy="23631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E60332-6FCC-4C90-B213-DB98777D1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D4BEC0-9DEE-402D-84FB-D68BF08474E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F60860-C9D5-4B84-B52A-09424C62463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A7A0A556-DE00-47D4-9CCE-740FAC131517}"/>
              </a:ext>
            </a:extLst>
          </p:cNvPr>
          <p:cNvSpPr>
            <a:spLocks noGrp="1"/>
          </p:cNvSpPr>
          <p:nvPr>
            <p:ph type="subTitle" idx="19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737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996" y="1825630"/>
            <a:ext cx="10490008" cy="4052661"/>
          </a:xfrm>
          <a:prstGeom prst="rect">
            <a:avLst/>
          </a:prstGeo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1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F5FAAC-1AAD-42CC-B795-0456DE1A25A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CLICK TO EDIT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D889C9F-1D39-4017-93CC-1B7ADAB4694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65E98AB-6607-49BB-B2F5-0A6FE4CC0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93977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FAE954-CAB4-47C4-BD83-22F7F1FBA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06188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35D446C-EF9D-4500-96F8-704F8B4C5FD9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0" y="5868403"/>
            <a:ext cx="12192000" cy="9895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2000">
                <a:latin typeface="+mn-lt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First Last Name, Title, Phone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31A572-2C85-46AA-891B-4F12B9BC6F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88828"/>
            <a:ext cx="12192000" cy="492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6121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ub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0779" y="1825630"/>
            <a:ext cx="5918008" cy="4052661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1"/>
          </p:nvPr>
        </p:nvSpPr>
        <p:spPr>
          <a:xfrm>
            <a:off x="0" y="596614"/>
            <a:ext cx="12192000" cy="81780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458" y="1825624"/>
            <a:ext cx="4869295" cy="40526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0" y="6394456"/>
            <a:ext cx="12192000" cy="282575"/>
          </a:xfrm>
        </p:spPr>
        <p:txBody>
          <a:bodyPr/>
          <a:lstStyle>
            <a:lvl1pPr marL="0" indent="0" algn="ctr">
              <a:buNone/>
              <a:defRPr sz="1000" cap="all" spc="120" baseline="0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en-US" dirty="0"/>
              <a:t>CLICK TO EDIT FOOTER</a:t>
            </a:r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1491944" y="6311279"/>
            <a:ext cx="441409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BC940D-8290-4F50-8EE9-0FC8F075B107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37640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2A333-B403-431E-B39A-EA84FBA83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00AF05-10CB-484B-B279-35CF6994B2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31F2E-DDBA-4F04-9BE2-A04818608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4DBD5-7E81-4B57-B262-1826D03E7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1CD83-6E71-4BE2-8207-93B6F01AC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71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24556-5B2C-42E3-8962-63E6FED3A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7E929-A1C2-4115-9917-CCEA3C294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48A92-991D-4F5C-BA53-FB306F72EF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28A20-9990-41BC-9E3E-AD2675888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7A811-D9AF-44FE-9D9C-BE8858EA0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45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8929F-8B8F-4C06-BB24-897BB9EC6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C3C4C7-F112-4677-8E33-6DC1E8A15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D97F6-4EE4-405F-B001-02D84166A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FE1D0-2323-49A1-882D-96143AA6C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0F1FB-5933-4936-876A-D23F78244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914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1E3E9-02D0-43C8-AFCE-87C5E0DA2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E985F-902D-41BC-939A-A81EA123A7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E10A81-47A8-4036-B18A-2211B0ACB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ADA83E-A2F3-42B1-9373-6967F29016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88C796-B512-47D1-BA08-14D598CA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F7C842-8236-4249-B3E7-67EA96B69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153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297C8-8AB6-4D4C-A89B-00F1B84A5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262038-A293-4E74-9E87-7C1D3D894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AA95E-00B3-4779-B2D6-D12D555E22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C3C5FB-F834-432D-9626-5083A13874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83A691-61D3-45BC-8AC2-D16C83D4A5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AB909C-D65D-4518-9A9B-093F939AEF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B1E97E-5D76-4EBD-B3A9-276FD71AD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CB2645-1141-4CCE-9577-0136ECA70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987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B7C50-2749-4445-8326-D087DCE3E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4CC184-E577-4B8F-8061-7CB8FB950F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893BDC-D7FF-40A8-8143-524CDA8E7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B7FD0-88E6-4396-979D-2ED2890B5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275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3F23D3-BF98-4428-8708-D0D9BD60F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BE2356-532F-43C2-B7DB-A2EEAF10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C03F3-786F-4AA4-ABE5-4238B3C83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289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76850-38D3-4345-8D13-081757F52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25FA8-549F-4C10-910C-A42394DB5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B55399-FF82-4D9F-9044-002EB3A695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D902D-8A4E-4917-85EA-B3EEADD5C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59B412-0D8C-4A02-B1A9-359AD036E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8115E0-199D-46F5-B43A-EBE81B9A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94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0779" y="1825630"/>
            <a:ext cx="5918008" cy="4052661"/>
          </a:xfrm>
          <a:prstGeom prst="rect">
            <a:avLst/>
          </a:prstGeo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458" y="1825624"/>
            <a:ext cx="4869295" cy="4052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23D0F4-08BE-4F80-B850-2F990609A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50E53-9A34-43EB-9097-D100F7142DA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A7F0C1-75A0-426B-B236-027638CFE2D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8904EB1-2A0E-42D0-BF58-D613F4DB6B28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274808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0C013-3222-44BB-8BD4-6EA91AC93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A93FB3-7F7D-4E00-A91B-F9DDF54F6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0A9028-4227-4287-AFD2-EC47A36FA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CF26F3-5323-4269-B5CD-90094988BD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B604A-E919-4AFC-9333-E348E754C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4BC200-AEE1-4B99-9101-B9F894ECB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54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DC3AB-B334-4B08-BD1D-4B74B2853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C00515-3566-4FB3-947E-5A76DB0DDB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35485-95A2-47E5-961B-04AB3B971F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567E5-6D02-47B9-B91B-894F337E8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58F15-F3D1-40F3-B2DB-6B61C1E17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407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2ACFF1-4ADC-4741-B636-776287D67A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500DC0-9727-4C78-AC43-1FEA8A924C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007AD-4204-411F-A43F-D09AA6EDD2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27F0B3-9FE6-4583-8992-6ABAFB285E6A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FB024-DEAD-4A74-A267-FB7073AC7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A2CB0-7FD4-468B-8DED-9D8A07BEA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304C3D-7ACE-40BC-B0DF-A23F91C2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555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240" y="1836521"/>
            <a:ext cx="5918008" cy="4052661"/>
          </a:xfrm>
          <a:prstGeom prst="rect">
            <a:avLst/>
          </a:prstGeo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689497" y="1836515"/>
            <a:ext cx="4869295" cy="4052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76E06F-1B69-4431-BA75-72BF4AD23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798822-5D03-4221-BC96-BD1AABD9613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63DC93-76A7-4308-9E7A-FE858F15462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E84A232-CE07-4F6B-866F-6585C7E96020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30580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92D702-1BB7-49B5-BBE3-C592128BB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D1B90-426A-44EF-BAF8-81482CB587C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5A710-14CD-45B4-BC0C-FB7B8630D3F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D3973C1-A096-48E1-A620-483679D55E14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56132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240" y="1836521"/>
            <a:ext cx="5918008" cy="40526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689497" y="1836521"/>
            <a:ext cx="4869295" cy="37686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6689497" y="5687569"/>
            <a:ext cx="4869295" cy="20161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/>
            </a:lvl1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150D23-D917-49A3-931E-5FEB7C0BC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91727C-21B6-4365-B63C-2FD6911BD8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1DEC71-E8E3-473B-BFFD-207BD22337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3B09511-B159-45A4-A082-7A5DAE5D7EAA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65856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and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0779" y="1836521"/>
            <a:ext cx="5918008" cy="40526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25245" y="1836521"/>
            <a:ext cx="4869295" cy="37686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525466" y="5705475"/>
            <a:ext cx="4868863" cy="2619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/>
            </a:lvl1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70A894-B004-4EC1-9E6A-EF445472A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DF9B5A-473C-4832-92DF-563D69A0461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CLICK TO EDIT 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C668DE-F8B3-4B4A-A320-7E3BBB36719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16F30E7-CE66-4376-9901-D3C0C6D8355D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0" y="537394"/>
            <a:ext cx="12192000" cy="7973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94927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72E21D-BF12-422C-9B4F-6F39E7E57A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960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hoto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1060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0" y="6106026"/>
            <a:ext cx="11442032" cy="751974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ts val="2800"/>
              </a:lnSpc>
              <a:buNone/>
              <a:defRPr sz="2400" b="1" cap="all" spc="15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7F5CB0-9632-49BF-AE89-46CA462BC6C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442032" y="6223394"/>
            <a:ext cx="504162" cy="498082"/>
          </a:xfrm>
        </p:spPr>
        <p:txBody>
          <a:bodyPr/>
          <a:lstStyle/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330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436" y="6223393"/>
            <a:ext cx="1382273" cy="498416"/>
          </a:xfrm>
          <a:prstGeom prst="rect">
            <a:avLst/>
          </a:prstGeom>
        </p:spPr>
      </p:pic>
      <p:sp>
        <p:nvSpPr>
          <p:cNvPr id="11" name="Title Placeholder 10">
            <a:extLst>
              <a:ext uri="{FF2B5EF4-FFF2-40B4-BE49-F238E27FC236}">
                <a16:creationId xmlns:a16="http://schemas.microsoft.com/office/drawing/2014/main" id="{6EA14E32-D5D5-4C91-A2F2-041B057E4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02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1162D75-8353-427C-8FF7-9D51BA9040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3523" y="6223394"/>
            <a:ext cx="722671" cy="498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D77E083-5E71-43E5-9A1F-1AA7D861D6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20F65FB-FE7D-40F5-B357-6B098296F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84761"/>
            <a:ext cx="10515600" cy="4088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6472B287-0A3C-465F-84BA-A7BF7E690F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89921" y="6223394"/>
            <a:ext cx="8812159" cy="4980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kern="1000" cap="all" spc="100" baseline="0">
                <a:solidFill>
                  <a:schemeClr val="accent5"/>
                </a:solidFill>
                <a:latin typeface="Trade Gothic LT Std Cn" panose="00000506000000000000" pitchFamily="50" charset="0"/>
              </a:defRPr>
            </a:lvl1pPr>
          </a:lstStyle>
          <a:p>
            <a:r>
              <a:rPr lang="en-US" dirty="0"/>
              <a:t>CLICK TO EDIT FOOTER</a:t>
            </a:r>
          </a:p>
        </p:txBody>
      </p:sp>
    </p:spTree>
    <p:extLst>
      <p:ext uri="{BB962C8B-B14F-4D97-AF65-F5344CB8AC3E}">
        <p14:creationId xmlns:p14="http://schemas.microsoft.com/office/powerpoint/2010/main" val="2990886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5" r:id="rId2"/>
    <p:sldLayoutId id="2147483664" r:id="rId3"/>
    <p:sldLayoutId id="2147483669" r:id="rId4"/>
    <p:sldLayoutId id="2147483665" r:id="rId5"/>
    <p:sldLayoutId id="2147483673" r:id="rId6"/>
    <p:sldLayoutId id="2147483677" r:id="rId7"/>
    <p:sldLayoutId id="2147483667" r:id="rId8"/>
    <p:sldLayoutId id="2147483670" r:id="rId9"/>
    <p:sldLayoutId id="2147483683" r:id="rId10"/>
    <p:sldLayoutId id="2147483684" r:id="rId11"/>
    <p:sldLayoutId id="2147483674" r:id="rId12"/>
    <p:sldLayoutId id="2147483671" r:id="rId13"/>
    <p:sldLayoutId id="2147483678" r:id="rId14"/>
    <p:sldLayoutId id="2147483682" r:id="rId15"/>
    <p:sldLayoutId id="2147483672" r:id="rId16"/>
    <p:sldLayoutId id="2147483681" r:id="rId17"/>
    <p:sldLayoutId id="2147483679" r:id="rId18"/>
    <p:sldLayoutId id="2147483676" r:id="rId19"/>
    <p:sldLayoutId id="2147483680" r:id="rId20"/>
    <p:sldLayoutId id="2147483689" r:id="rId21"/>
  </p:sldLayoutIdLst>
  <p:hf hdr="0" ftr="0" dt="0"/>
  <p:txStyles>
    <p:titleStyle>
      <a:lvl1pPr algn="ctr" defTabSz="685783" rtl="0" eaLnBrk="1" latinLnBrk="0" hangingPunct="1">
        <a:lnSpc>
          <a:spcPts val="3400"/>
        </a:lnSpc>
        <a:spcBef>
          <a:spcPct val="0"/>
        </a:spcBef>
        <a:buNone/>
        <a:defRPr sz="3000" b="1" kern="1200" cap="all" spc="150" baseline="0">
          <a:solidFill>
            <a:schemeClr val="tx1"/>
          </a:solidFill>
          <a:latin typeface="Trade Gothic LT Std Cn" panose="00000806000000000000" pitchFamily="50" charset="0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ts val="2500"/>
        </a:lnSpc>
        <a:spcBef>
          <a:spcPts val="750"/>
        </a:spcBef>
        <a:buClr>
          <a:schemeClr val="tx1"/>
        </a:buClr>
        <a:buSzPct val="80000"/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ts val="2500"/>
        </a:lnSpc>
        <a:spcBef>
          <a:spcPts val="750"/>
        </a:spcBef>
        <a:buClr>
          <a:schemeClr val="tx1"/>
        </a:buClr>
        <a:buSzPct val="80000"/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ts val="2500"/>
        </a:lnSpc>
        <a:spcBef>
          <a:spcPts val="750"/>
        </a:spcBef>
        <a:buClr>
          <a:schemeClr val="tx1"/>
        </a:buClr>
        <a:buSzPct val="80000"/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ts val="2500"/>
        </a:lnSpc>
        <a:spcBef>
          <a:spcPts val="750"/>
        </a:spcBef>
        <a:buClr>
          <a:schemeClr val="tx1"/>
        </a:buClr>
        <a:buSzPct val="80000"/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ts val="2500"/>
        </a:lnSpc>
        <a:spcBef>
          <a:spcPts val="750"/>
        </a:spcBef>
        <a:buClr>
          <a:schemeClr val="tx1"/>
        </a:buClr>
        <a:buSzPct val="80000"/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SzPct val="80000"/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Clr>
          <a:schemeClr val="tx1"/>
        </a:buClr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indent="0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2704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FB24E376-10F6-9D4D-92D5-523BEAD19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358E"/>
                </a:solidFill>
              </a:rPr>
              <a:t>ORGANIC HAND SANITIZER</a:t>
            </a:r>
          </a:p>
        </p:txBody>
      </p:sp>
      <p:sp>
        <p:nvSpPr>
          <p:cNvPr id="23" name="Subtitle 22">
            <a:extLst>
              <a:ext uri="{FF2B5EF4-FFF2-40B4-BE49-F238E27FC236}">
                <a16:creationId xmlns:a16="http://schemas.microsoft.com/office/drawing/2014/main" id="{0F9BE979-C350-034C-B058-F7C28AEC6157}"/>
              </a:ext>
            </a:extLst>
          </p:cNvPr>
          <p:cNvSpPr>
            <a:spLocks noGrp="1"/>
          </p:cNvSpPr>
          <p:nvPr>
            <p:ph type="subTitle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358E"/>
                </a:solidFill>
                <a:latin typeface="BentonSansCond Book" panose="02000406020000020004" pitchFamily="50" charset="0"/>
              </a:rPr>
              <a:t>Organic and 99% effective against germs—smells &amp; feels fantastic!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5DADEA5-3B56-EE44-A333-4EB6F20F2B44}"/>
              </a:ext>
            </a:extLst>
          </p:cNvPr>
          <p:cNvSpPr txBox="1">
            <a:spLocks/>
          </p:cNvSpPr>
          <p:nvPr/>
        </p:nvSpPr>
        <p:spPr>
          <a:xfrm>
            <a:off x="0" y="5456696"/>
            <a:ext cx="12192000" cy="670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7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None/>
              <a:defRPr sz="1600" kern="1200" cap="none" baseline="0">
                <a:solidFill>
                  <a:srgbClr val="00358E"/>
                </a:solidFill>
                <a:latin typeface="BentonSansCond Book" panose="02000406020000020004" pitchFamily="50" charset="0"/>
                <a:ea typeface="+mn-ea"/>
                <a:cs typeface="Times New Roman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1400" b="1" spc="100" dirty="0">
                <a:latin typeface="Trade Gothic LT Std Cn"/>
                <a:cs typeface="Trade Gothic LT Std Cn"/>
              </a:rPr>
              <a:t>2 OZ. HAND SANITIZER AVAILABLE IN:</a:t>
            </a:r>
            <a:br>
              <a:rPr lang="en-US" sz="1400" b="1" spc="100" dirty="0">
                <a:latin typeface="Trade Gothic LT Std Cn"/>
                <a:cs typeface="Trade Gothic LT Std Cn"/>
              </a:rPr>
            </a:br>
            <a:r>
              <a:rPr lang="en-US" sz="1400" dirty="0"/>
              <a:t>Lavender &amp; Peppermint</a:t>
            </a:r>
            <a:endParaRPr lang="en-US" sz="1400" b="1" spc="100" dirty="0">
              <a:latin typeface="Trade Gothic LT Std Cn"/>
              <a:cs typeface="Trade Gothic LT Std Cn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465A74-CE5A-924B-9053-185E208676F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6043380"/>
            <a:ext cx="2743200" cy="4569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60B630-50BA-E749-82AF-6A256D0B4E3D}"/>
              </a:ext>
            </a:extLst>
          </p:cNvPr>
          <p:cNvSpPr txBox="1"/>
          <p:nvPr/>
        </p:nvSpPr>
        <p:spPr>
          <a:xfrm>
            <a:off x="7037543" y="1756257"/>
            <a:ext cx="1237007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b="1" spc="150" dirty="0">
                <a:solidFill>
                  <a:schemeClr val="bg1"/>
                </a:solidFill>
                <a:latin typeface="+mj-lt"/>
              </a:rPr>
              <a:t>NEW!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01F009-83BA-2347-B346-D22DEF73E9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9153" y="1226820"/>
            <a:ext cx="273369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31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FB24E376-10F6-9D4D-92D5-523BEAD19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358E"/>
                </a:solidFill>
              </a:rPr>
              <a:t>ORGANIC HAND SANITIZER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8D8AEC90-180B-9743-9FEE-18F33D9ECE28}"/>
              </a:ext>
            </a:extLst>
          </p:cNvPr>
          <p:cNvSpPr txBox="1">
            <a:spLocks/>
          </p:cNvSpPr>
          <p:nvPr/>
        </p:nvSpPr>
        <p:spPr>
          <a:xfrm>
            <a:off x="3924490" y="1364588"/>
            <a:ext cx="6206836" cy="31667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None/>
              <a:defRPr sz="1800" kern="1200" baseline="0">
                <a:solidFill>
                  <a:srgbClr val="00358E"/>
                </a:solidFill>
                <a:latin typeface="BentonSansCond Book" panose="02000406020000020004" pitchFamily="50" charset="0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685783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>
                <a:srgbClr val="00358E"/>
              </a:buClr>
              <a:buSzPct val="80000"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BentonSansCond Book" panose="02000406020000020004" pitchFamily="50" charset="0"/>
                <a:ea typeface="+mn-ea"/>
                <a:cs typeface="+mn-cs"/>
              </a:rPr>
              <a:t>Just as effective as conventional sanitizers without the nasty chemicals</a:t>
            </a:r>
          </a:p>
          <a:p>
            <a:pPr marL="171450" marR="0" lvl="0" indent="-171450" algn="l" defTabSz="685783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>
                <a:srgbClr val="00358E"/>
              </a:buClr>
              <a:buSzPct val="80000"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BentonSansCond Book" panose="02000406020000020004" pitchFamily="50" charset="0"/>
                <a:ea typeface="+mn-ea"/>
                <a:cs typeface="+mn-cs"/>
              </a:rPr>
              <a:t>Only fair trade organic ethyl alcohol, organic lavender oil, organic glycerin and water to sanitize skin</a:t>
            </a:r>
          </a:p>
          <a:p>
            <a:pPr marL="171450" marR="0" lvl="0" indent="-171450" algn="l" defTabSz="685783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>
                <a:srgbClr val="00358E"/>
              </a:buClr>
              <a:buSzPct val="80000"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BentonSansCond Book" panose="02000406020000020004" pitchFamily="50" charset="0"/>
                <a:ea typeface="+mn-ea"/>
                <a:cs typeface="+mn-cs"/>
              </a:rPr>
              <a:t>No GMO-ethanol or petrochemical thickeners</a:t>
            </a:r>
          </a:p>
          <a:p>
            <a:pPr marL="171450" marR="0" lvl="0" indent="-171450" algn="l" defTabSz="685783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>
                <a:srgbClr val="00358E"/>
              </a:buClr>
              <a:buSzPct val="80000"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BentonSansCond Book" panose="02000406020000020004" pitchFamily="50" charset="0"/>
                <a:ea typeface="+mn-ea"/>
                <a:cs typeface="+mn-cs"/>
              </a:rPr>
              <a:t>Certified under same National Organic Program that certifies food</a:t>
            </a:r>
          </a:p>
          <a:p>
            <a:pPr marL="171450" marR="0" lvl="0" indent="-171450" algn="l" defTabSz="685783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>
                <a:srgbClr val="00358E"/>
              </a:buClr>
              <a:buSzPct val="80000"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BentonSansCond Book" panose="02000406020000020004" pitchFamily="50" charset="0"/>
                <a:ea typeface="+mn-ea"/>
                <a:cs typeface="+mn-cs"/>
              </a:rPr>
              <a:t>Spray on children’s sticky hands—wipe clean</a:t>
            </a:r>
          </a:p>
          <a:p>
            <a:pPr marL="171450" marR="0" lvl="0" indent="-171450" algn="l" defTabSz="685783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>
                <a:srgbClr val="00358E"/>
              </a:buClr>
              <a:buSzPct val="80000"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58E"/>
                </a:solidFill>
                <a:effectLst/>
                <a:uLnTx/>
                <a:uFillTx/>
                <a:latin typeface="BentonSansCond Book" panose="02000406020000020004" pitchFamily="50" charset="0"/>
                <a:ea typeface="+mn-ea"/>
                <a:cs typeface="+mn-cs"/>
              </a:rPr>
              <a:t>Use as air freshener or deodorizer—spray into air for wonderful lavender aroma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FFB928-E24E-5642-A190-1555C2FA85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7249" y="626748"/>
            <a:ext cx="1819291" cy="56045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365E84-5931-9642-8E93-E5E2E14C19E9}"/>
              </a:ext>
            </a:extLst>
          </p:cNvPr>
          <p:cNvSpPr txBox="1"/>
          <p:nvPr/>
        </p:nvSpPr>
        <p:spPr bwMode="auto">
          <a:xfrm>
            <a:off x="4065167" y="4693262"/>
            <a:ext cx="6206836" cy="89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ts val="1750"/>
              </a:lnSpc>
            </a:pPr>
            <a:r>
              <a:rPr lang="en-US" sz="1400" dirty="0">
                <a:solidFill>
                  <a:srgbClr val="00358E"/>
                </a:solidFill>
                <a:cs typeface="BentonSansCond Book"/>
              </a:rPr>
              <a:t>Ingredients: 62% Organic Ethyl Alcohol,</a:t>
            </a:r>
            <a:r>
              <a:rPr lang="en-US" sz="1400" baseline="30000" dirty="0">
                <a:solidFill>
                  <a:srgbClr val="00358E"/>
                </a:solidFill>
                <a:cs typeface="BentonSansCond Book"/>
              </a:rPr>
              <a:t>*</a:t>
            </a:r>
            <a:r>
              <a:rPr lang="en-US" sz="1400" dirty="0">
                <a:solidFill>
                  <a:srgbClr val="00358E"/>
                </a:solidFill>
                <a:cs typeface="BentonSansCond Book"/>
              </a:rPr>
              <a:t> Water, Organic Glycerin,</a:t>
            </a:r>
            <a:r>
              <a:rPr lang="en-US" sz="1400" baseline="30000" dirty="0">
                <a:solidFill>
                  <a:srgbClr val="00358E"/>
                </a:solidFill>
                <a:cs typeface="BentonSansCond Book"/>
              </a:rPr>
              <a:t>**</a:t>
            </a:r>
            <a:r>
              <a:rPr lang="en-US" sz="1400" dirty="0">
                <a:solidFill>
                  <a:srgbClr val="00358E"/>
                </a:solidFill>
                <a:cs typeface="BentonSansCond Book"/>
              </a:rPr>
              <a:t> Organic Lavender</a:t>
            </a:r>
          </a:p>
          <a:p>
            <a:pPr>
              <a:lnSpc>
                <a:spcPts val="1300"/>
              </a:lnSpc>
              <a:spcBef>
                <a:spcPts val="600"/>
              </a:spcBef>
            </a:pPr>
            <a:r>
              <a:rPr lang="en-US" sz="1000" kern="0" spc="100" baseline="30000" dirty="0">
                <a:solidFill>
                  <a:srgbClr val="00358E"/>
                </a:solidFill>
                <a:latin typeface="Trade Gothic LT Std Cn"/>
                <a:cs typeface="Trade Gothic LT Std Cn"/>
              </a:rPr>
              <a:t>*</a:t>
            </a:r>
            <a:r>
              <a:rPr lang="en-US" sz="1000" b="1" kern="0" spc="100" dirty="0">
                <a:solidFill>
                  <a:srgbClr val="00358E"/>
                </a:solidFill>
                <a:latin typeface="Trade Gothic LT Std Cn"/>
                <a:cs typeface="Trade Gothic LT Std Cn"/>
              </a:rPr>
              <a:t>CERTIFIED FAIR TRADE INGREDIENTS   </a:t>
            </a:r>
          </a:p>
          <a:p>
            <a:pPr>
              <a:lnSpc>
                <a:spcPts val="1300"/>
              </a:lnSpc>
            </a:pPr>
            <a:r>
              <a:rPr lang="en-US" sz="1000" baseline="30000" dirty="0">
                <a:solidFill>
                  <a:srgbClr val="00358E"/>
                </a:solidFill>
                <a:cs typeface="BentonSansCond Book"/>
              </a:rPr>
              <a:t>**</a:t>
            </a:r>
            <a:r>
              <a:rPr lang="en-US" sz="1000" dirty="0">
                <a:solidFill>
                  <a:srgbClr val="00358E"/>
                </a:solidFill>
                <a:cs typeface="BentonSansCond Book"/>
              </a:rPr>
              <a:t>Sourced from Organic Soy</a:t>
            </a:r>
          </a:p>
          <a:p>
            <a:pPr>
              <a:lnSpc>
                <a:spcPts val="1300"/>
              </a:lnSpc>
            </a:pPr>
            <a:r>
              <a:rPr lang="en-US" sz="1000" dirty="0">
                <a:solidFill>
                  <a:srgbClr val="00358E"/>
                </a:solidFill>
                <a:cs typeface="BentonSansCond Book"/>
              </a:rPr>
              <a:t>Packaged in 100% post-consumer recycled plastic bottle.</a:t>
            </a:r>
          </a:p>
        </p:txBody>
      </p:sp>
    </p:spTree>
    <p:extLst>
      <p:ext uri="{BB962C8B-B14F-4D97-AF65-F5344CB8AC3E}">
        <p14:creationId xmlns:p14="http://schemas.microsoft.com/office/powerpoint/2010/main" val="594662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FB24E376-10F6-9D4D-92D5-523BEAD19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358E"/>
                </a:solidFill>
              </a:rPr>
              <a:t>ORGANIC HAND SANITIZER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8D8AEC90-180B-9743-9FEE-18F33D9ECE28}"/>
              </a:ext>
            </a:extLst>
          </p:cNvPr>
          <p:cNvSpPr txBox="1">
            <a:spLocks/>
          </p:cNvSpPr>
          <p:nvPr/>
        </p:nvSpPr>
        <p:spPr>
          <a:xfrm>
            <a:off x="3921946" y="1144369"/>
            <a:ext cx="7172040" cy="40445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None/>
              <a:defRPr sz="1800" kern="1200" baseline="0">
                <a:solidFill>
                  <a:srgbClr val="00358E"/>
                </a:solidFill>
                <a:latin typeface="BentonSansCond Book" panose="02000406020000020004" pitchFamily="50" charset="0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0" indent="-171450">
              <a:lnSpc>
                <a:spcPts val="2200"/>
              </a:lnSpc>
              <a:spcBef>
                <a:spcPts val="600"/>
              </a:spcBef>
              <a:buClr>
                <a:srgbClr val="00358E"/>
              </a:buClr>
              <a:buFont typeface="Arial"/>
              <a:buChar char="•"/>
              <a:defRPr/>
            </a:pPr>
            <a:r>
              <a:rPr lang="en-US" dirty="0"/>
              <a:t>Sanitize organically, wake up your senses</a:t>
            </a:r>
          </a:p>
          <a:p>
            <a:pPr marL="171450" lvl="0" indent="-171450">
              <a:lnSpc>
                <a:spcPts val="2200"/>
              </a:lnSpc>
              <a:spcBef>
                <a:spcPts val="600"/>
              </a:spcBef>
              <a:buClr>
                <a:srgbClr val="00358E"/>
              </a:buClr>
              <a:buFont typeface="Arial"/>
              <a:buChar char="•"/>
              <a:defRPr/>
            </a:pPr>
            <a:r>
              <a:rPr lang="en-US" dirty="0"/>
              <a:t>Just as effective as conventional sanitizers without the nasty chemicals</a:t>
            </a:r>
          </a:p>
          <a:p>
            <a:pPr marL="171450" lvl="0" indent="-171450">
              <a:lnSpc>
                <a:spcPts val="2200"/>
              </a:lnSpc>
              <a:spcBef>
                <a:spcPts val="600"/>
              </a:spcBef>
              <a:buClr>
                <a:srgbClr val="00358E"/>
              </a:buClr>
              <a:buFont typeface="Arial"/>
              <a:buChar char="•"/>
              <a:defRPr/>
            </a:pPr>
            <a:r>
              <a:rPr lang="en-US" dirty="0"/>
              <a:t>Only fair trade organic ethyl alcohol, water, organic glycerin and fair trade organic peppermint oil from </a:t>
            </a:r>
            <a:r>
              <a:rPr lang="en-US" dirty="0" err="1"/>
              <a:t>Pavitramenthe</a:t>
            </a:r>
            <a:r>
              <a:rPr lang="en-US" dirty="0"/>
              <a:t> in India, where we’ve partnered to implement regenerative organic practices.</a:t>
            </a:r>
          </a:p>
          <a:p>
            <a:pPr marL="171450" lvl="0" indent="-171450">
              <a:lnSpc>
                <a:spcPts val="2200"/>
              </a:lnSpc>
              <a:spcBef>
                <a:spcPts val="600"/>
              </a:spcBef>
              <a:buClr>
                <a:srgbClr val="00358E"/>
              </a:buClr>
              <a:buFont typeface="Arial"/>
              <a:buChar char="•"/>
              <a:defRPr/>
            </a:pPr>
            <a:r>
              <a:rPr lang="en-US" dirty="0"/>
              <a:t>No GMO-ethanol or petrochemical thickeners</a:t>
            </a:r>
          </a:p>
          <a:p>
            <a:pPr marL="171450" lvl="0" indent="-171450">
              <a:lnSpc>
                <a:spcPts val="2200"/>
              </a:lnSpc>
              <a:spcBef>
                <a:spcPts val="600"/>
              </a:spcBef>
              <a:buClr>
                <a:srgbClr val="00358E"/>
              </a:buClr>
              <a:buFont typeface="Arial"/>
              <a:buChar char="•"/>
              <a:defRPr/>
            </a:pPr>
            <a:r>
              <a:rPr lang="en-US" dirty="0"/>
              <a:t>Use on the go, spray on surfaces in public bathrooms, classrooms, buses, planes—clean screens!</a:t>
            </a:r>
          </a:p>
          <a:p>
            <a:pPr marL="171450" lvl="0" indent="-171450">
              <a:lnSpc>
                <a:spcPts val="2200"/>
              </a:lnSpc>
              <a:spcBef>
                <a:spcPts val="600"/>
              </a:spcBef>
              <a:buClr>
                <a:srgbClr val="00358E"/>
              </a:buClr>
              <a:buFont typeface="Arial"/>
              <a:buChar char="•"/>
              <a:defRPr/>
            </a:pPr>
            <a:r>
              <a:rPr lang="en-US" dirty="0"/>
              <a:t>Pure peppermint aroma to stimulate the senses and focus the mind</a:t>
            </a:r>
          </a:p>
          <a:p>
            <a:pPr marL="171450" lvl="0" indent="-171450">
              <a:lnSpc>
                <a:spcPts val="2200"/>
              </a:lnSpc>
              <a:spcBef>
                <a:spcPts val="600"/>
              </a:spcBef>
              <a:buClr>
                <a:srgbClr val="00358E"/>
              </a:buClr>
              <a:buFont typeface="Arial"/>
              <a:buChar char="•"/>
              <a:defRPr/>
            </a:pPr>
            <a:r>
              <a:rPr lang="en-US" dirty="0"/>
              <a:t>Supports climate-friendly regenerative practices like low-till seeding, crop rotation, composting &amp; cover cropping to build healthy soils, reduce erosion and sequester atmospheric carbon!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B4F7F1-1B98-A44E-98FF-DE14202FD70B}"/>
              </a:ext>
            </a:extLst>
          </p:cNvPr>
          <p:cNvSpPr txBox="1"/>
          <p:nvPr/>
        </p:nvSpPr>
        <p:spPr bwMode="auto">
          <a:xfrm>
            <a:off x="3921945" y="5188943"/>
            <a:ext cx="7428923" cy="89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ts val="1750"/>
              </a:lnSpc>
            </a:pPr>
            <a:r>
              <a:rPr lang="en-US" sz="1400" dirty="0">
                <a:solidFill>
                  <a:srgbClr val="00358E"/>
                </a:solidFill>
                <a:cs typeface="BentonSansCond Book"/>
              </a:rPr>
              <a:t>Ingredients: 62% Organic Ethyl Alcohol,</a:t>
            </a:r>
            <a:r>
              <a:rPr lang="en-US" sz="1400" baseline="30000" dirty="0">
                <a:solidFill>
                  <a:srgbClr val="00358E"/>
                </a:solidFill>
                <a:cs typeface="BentonSansCond Book"/>
              </a:rPr>
              <a:t>*</a:t>
            </a:r>
            <a:r>
              <a:rPr lang="en-US" sz="1400" dirty="0">
                <a:solidFill>
                  <a:srgbClr val="00358E"/>
                </a:solidFill>
                <a:cs typeface="BentonSansCond Book"/>
              </a:rPr>
              <a:t> Water, Organic Glycerin,</a:t>
            </a:r>
            <a:r>
              <a:rPr lang="en-US" sz="1400" baseline="30000" dirty="0">
                <a:solidFill>
                  <a:srgbClr val="00358E"/>
                </a:solidFill>
                <a:cs typeface="BentonSansCond Book"/>
              </a:rPr>
              <a:t>**</a:t>
            </a:r>
            <a:r>
              <a:rPr lang="en-US" sz="1400" dirty="0">
                <a:solidFill>
                  <a:srgbClr val="00358E"/>
                </a:solidFill>
                <a:cs typeface="BentonSansCond Book"/>
              </a:rPr>
              <a:t> Organic Fair Trade Peppermint Oil</a:t>
            </a:r>
            <a:r>
              <a:rPr lang="en-US" sz="1400" baseline="30000" dirty="0">
                <a:solidFill>
                  <a:srgbClr val="00358E"/>
                </a:solidFill>
                <a:cs typeface="BentonSansCond Book"/>
              </a:rPr>
              <a:t>*</a:t>
            </a:r>
          </a:p>
          <a:p>
            <a:pPr>
              <a:lnSpc>
                <a:spcPts val="1300"/>
              </a:lnSpc>
              <a:spcBef>
                <a:spcPts val="600"/>
              </a:spcBef>
            </a:pPr>
            <a:r>
              <a:rPr lang="en-US" sz="1000" kern="0" spc="100" baseline="30000" dirty="0">
                <a:solidFill>
                  <a:srgbClr val="00358E"/>
                </a:solidFill>
                <a:latin typeface="Trade Gothic LT Std Cn"/>
                <a:cs typeface="Trade Gothic LT Std Cn"/>
              </a:rPr>
              <a:t>*</a:t>
            </a:r>
            <a:r>
              <a:rPr lang="en-US" sz="1000" b="1" kern="0" spc="100" dirty="0">
                <a:solidFill>
                  <a:srgbClr val="00358E"/>
                </a:solidFill>
                <a:latin typeface="Trade Gothic LT Std Cn"/>
                <a:cs typeface="Trade Gothic LT Std Cn"/>
              </a:rPr>
              <a:t>CERTIFIED FAIR TRADE INGREDIENTS   </a:t>
            </a:r>
          </a:p>
          <a:p>
            <a:pPr>
              <a:lnSpc>
                <a:spcPts val="1300"/>
              </a:lnSpc>
            </a:pPr>
            <a:r>
              <a:rPr lang="en-US" sz="1000" baseline="30000" dirty="0">
                <a:solidFill>
                  <a:srgbClr val="00358E"/>
                </a:solidFill>
                <a:cs typeface="BentonSansCond Book"/>
              </a:rPr>
              <a:t>**</a:t>
            </a:r>
            <a:r>
              <a:rPr lang="en-US" sz="1000" dirty="0">
                <a:solidFill>
                  <a:srgbClr val="00358E"/>
                </a:solidFill>
                <a:cs typeface="BentonSansCond Book"/>
              </a:rPr>
              <a:t>Sourced from Organic Soy</a:t>
            </a:r>
          </a:p>
          <a:p>
            <a:pPr>
              <a:lnSpc>
                <a:spcPts val="1300"/>
              </a:lnSpc>
            </a:pPr>
            <a:r>
              <a:rPr lang="en-US" sz="1000" dirty="0">
                <a:solidFill>
                  <a:srgbClr val="00358E"/>
                </a:solidFill>
                <a:cs typeface="BentonSansCond Book"/>
              </a:rPr>
              <a:t>Packaged in 100% post-consumer recycled plastic bottle.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9205ED-937A-9C41-B9C5-FA96753971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9008" y="626748"/>
            <a:ext cx="1815772" cy="560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388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DE13DD56-D883-CA40-964F-E74EF765FCD6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5061858" y="537394"/>
            <a:ext cx="6553199" cy="797335"/>
          </a:xfrm>
        </p:spPr>
        <p:txBody>
          <a:bodyPr/>
          <a:lstStyle/>
          <a:p>
            <a:pPr algn="l"/>
            <a:r>
              <a:rPr lang="en-US" dirty="0"/>
              <a:t>Regenerative Organic Certified</a:t>
            </a:r>
            <a:r>
              <a:rPr lang="en-US" baseline="30000" dirty="0"/>
              <a:t>™</a:t>
            </a:r>
            <a:r>
              <a:rPr lang="en-US" dirty="0"/>
              <a:t> (ROC</a:t>
            </a:r>
            <a:r>
              <a:rPr lang="en-US" baseline="30000" dirty="0"/>
              <a:t>™</a:t>
            </a:r>
            <a:r>
              <a:rPr lang="en-US" dirty="0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1858" y="1"/>
            <a:ext cx="6553199" cy="1002890"/>
          </a:xfrm>
        </p:spPr>
        <p:txBody>
          <a:bodyPr/>
          <a:lstStyle/>
          <a:p>
            <a:pPr algn="l"/>
            <a:r>
              <a:rPr lang="en-US" dirty="0"/>
              <a:t>mint Oil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61858" y="1334729"/>
            <a:ext cx="6553199" cy="3117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8125" indent="-238125">
              <a:lnSpc>
                <a:spcPts val="25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The peppermint oil in this hand sanitizer spray is Regenerative Organic Certified and sourced from </a:t>
            </a:r>
            <a:r>
              <a:rPr lang="en-US" sz="2000" dirty="0" err="1"/>
              <a:t>Pavitramenthe</a:t>
            </a:r>
            <a:r>
              <a:rPr lang="en-US" sz="2000" dirty="0"/>
              <a:t> in India—where we work with farmers to implement climate-friendly practices like low-till seeding, diverse crop rotation, composting &amp; cover cropping to build healthy soils reduce erosion and sequester atmospheric carbon!</a:t>
            </a:r>
          </a:p>
          <a:p>
            <a:pPr marL="238125" indent="-238125">
              <a:lnSpc>
                <a:spcPts val="25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Fair trade practices are included in the ROC standards and ensure that farmers and their families benefit with fair prices and community development projects!</a:t>
            </a:r>
            <a:endParaRPr lang="en-US" sz="2000" dirty="0">
              <a:solidFill>
                <a:srgbClr val="00358E"/>
              </a:solidFill>
              <a:latin typeface="BentonSansCond Book" panose="02000406020000020004" pitchFamily="5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D74256-B8E0-9544-B5BC-E6F8F05D3F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73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BB6681-4ACD-064B-80FF-9364F6C161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621" y="6223393"/>
            <a:ext cx="1393088" cy="5029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2030CA-C511-B846-9560-0D62ED51AA09}"/>
              </a:ext>
            </a:extLst>
          </p:cNvPr>
          <p:cNvSpPr txBox="1"/>
          <p:nvPr/>
        </p:nvSpPr>
        <p:spPr>
          <a:xfrm>
            <a:off x="7013864" y="1226812"/>
            <a:ext cx="4842162" cy="39763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31775" indent="-222250">
              <a:lnSpc>
                <a:spcPts val="25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sz="2000"/>
              <a:t>Fight </a:t>
            </a:r>
            <a:r>
              <a:rPr lang="en-US" sz="2000" dirty="0"/>
              <a:t>germs on:</a:t>
            </a:r>
          </a:p>
          <a:p>
            <a:pPr marL="465138" indent="-168275">
              <a:lnSpc>
                <a:spcPts val="25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sz="2000" dirty="0"/>
              <a:t>Shopping cart handles</a:t>
            </a:r>
          </a:p>
          <a:p>
            <a:pPr marL="465138" indent="-168275">
              <a:lnSpc>
                <a:spcPts val="25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sz="2000" dirty="0"/>
              <a:t>Airplane seat trays</a:t>
            </a:r>
          </a:p>
          <a:p>
            <a:pPr marL="465138" indent="-168275">
              <a:lnSpc>
                <a:spcPts val="25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sz="2000" dirty="0"/>
              <a:t>Restaurant highchairs</a:t>
            </a:r>
          </a:p>
          <a:p>
            <a:pPr marL="465138" indent="-168275">
              <a:lnSpc>
                <a:spcPts val="25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sz="2000" dirty="0"/>
              <a:t>Steering wheels</a:t>
            </a:r>
          </a:p>
          <a:p>
            <a:pPr marL="465138" indent="-168275">
              <a:lnSpc>
                <a:spcPts val="25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sz="2000" dirty="0"/>
              <a:t>Toilet seats &amp; handles</a:t>
            </a:r>
          </a:p>
          <a:p>
            <a:pPr marL="174625" indent="-165100">
              <a:lnSpc>
                <a:spcPts val="25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sz="2000" dirty="0"/>
              <a:t>Remove stickiness </a:t>
            </a:r>
          </a:p>
          <a:p>
            <a:pPr marL="174625" indent="-165100">
              <a:lnSpc>
                <a:spcPts val="25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sz="2000" dirty="0"/>
              <a:t>Freshen air and pillows</a:t>
            </a:r>
          </a:p>
          <a:p>
            <a:pPr marL="174625" indent="-165100">
              <a:lnSpc>
                <a:spcPts val="25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sz="2000" dirty="0"/>
              <a:t>Deodorize organically</a:t>
            </a:r>
          </a:p>
          <a:p>
            <a:pPr marL="174625" indent="-165100">
              <a:lnSpc>
                <a:spcPts val="25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sz="2000" dirty="0"/>
              <a:t>Relieve insect bites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220B2A-8256-9D43-BA13-5062C107A2A4}"/>
              </a:ext>
            </a:extLst>
          </p:cNvPr>
          <p:cNvSpPr txBox="1"/>
          <p:nvPr/>
        </p:nvSpPr>
        <p:spPr>
          <a:xfrm>
            <a:off x="7013865" y="225020"/>
            <a:ext cx="4842161" cy="93410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400"/>
              </a:lnSpc>
            </a:pPr>
            <a:r>
              <a:rPr lang="en-US" sz="3000" b="1" spc="150" dirty="0">
                <a:latin typeface="+mj-lt"/>
              </a:rPr>
              <a:t>ORGANIC HAND SANITIZER</a:t>
            </a:r>
          </a:p>
          <a:p>
            <a:pPr>
              <a:lnSpc>
                <a:spcPts val="3400"/>
              </a:lnSpc>
            </a:pPr>
            <a:r>
              <a:rPr lang="en-US" sz="2400" dirty="0"/>
              <a:t>Not just for germy hands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C99D6F-E133-5D4D-B87F-34478E54643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436" y="6223393"/>
            <a:ext cx="1382273" cy="4984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985631-D1E8-CE40-9C5F-366696B209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6620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95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3CB3C24-B775-4531-96E6-F76100A9C949}"/>
              </a:ext>
            </a:extLst>
          </p:cNvPr>
          <p:cNvSpPr txBox="1"/>
          <p:nvPr/>
        </p:nvSpPr>
        <p:spPr>
          <a:xfrm>
            <a:off x="5316568" y="5070766"/>
            <a:ext cx="6408588" cy="747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dirty="0">
                <a:latin typeface="BentonSansCond Medium" pitchFamily="2" charset="77"/>
              </a:rPr>
              <a:t>The 5 Best Hand Sanitizers for the 2020 Cold and Flu Season</a:t>
            </a:r>
          </a:p>
          <a:p>
            <a:pPr>
              <a:lnSpc>
                <a:spcPts val="2200"/>
              </a:lnSpc>
              <a:spcBef>
                <a:spcPts val="800"/>
              </a:spcBef>
            </a:pPr>
            <a:r>
              <a:rPr lang="en-US" dirty="0">
                <a:latin typeface="BentonSansCond Medium" pitchFamily="2" charset="77"/>
              </a:rPr>
              <a:t>The 11 Best Hand Sanitizers to Carry With You Everywhere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29E809-953D-4649-AA29-D27E1C93ABDD}"/>
              </a:ext>
            </a:extLst>
          </p:cNvPr>
          <p:cNvSpPr txBox="1"/>
          <p:nvPr/>
        </p:nvSpPr>
        <p:spPr>
          <a:xfrm>
            <a:off x="5316568" y="1482994"/>
            <a:ext cx="640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dirty="0">
                <a:latin typeface="BentonSansCond Medium" pitchFamily="2" charset="77"/>
              </a:rPr>
              <a:t>SAG Awards 2020: See What’s Inside This Year’s Gift Bags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0EB1D8-E5D4-4ABC-8BB8-0355A390E68F}"/>
              </a:ext>
            </a:extLst>
          </p:cNvPr>
          <p:cNvSpPr txBox="1"/>
          <p:nvPr/>
        </p:nvSpPr>
        <p:spPr>
          <a:xfrm>
            <a:off x="5316568" y="2776575"/>
            <a:ext cx="6408587" cy="362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dirty="0">
                <a:latin typeface="BentonSansCond Medium" pitchFamily="2" charset="77"/>
              </a:rPr>
              <a:t>Nifty Sanitization Stuff to Make Everything in Your Life Less Gross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ED7BB4-5B25-45AB-B2DE-CAD14B245841}"/>
              </a:ext>
            </a:extLst>
          </p:cNvPr>
          <p:cNvSpPr txBox="1"/>
          <p:nvPr/>
        </p:nvSpPr>
        <p:spPr>
          <a:xfrm>
            <a:off x="5316568" y="3928310"/>
            <a:ext cx="6408588" cy="362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dirty="0">
                <a:latin typeface="BentonSansCond Medium" pitchFamily="2" charset="77"/>
              </a:rPr>
              <a:t>16 Hand Sanitizers That Actually Smell Good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EC853F0E-34FC-8441-958B-F2F45E9A5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6568" y="1"/>
            <a:ext cx="6408588" cy="1002890"/>
          </a:xfrm>
        </p:spPr>
        <p:txBody>
          <a:bodyPr/>
          <a:lstStyle/>
          <a:p>
            <a:pPr algn="l"/>
            <a:r>
              <a:rPr lang="en-US" dirty="0"/>
              <a:t>As seen in: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B02BD81C-1000-6E49-BEAE-7894FEBAAE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650" y="986201"/>
            <a:ext cx="1058787" cy="4245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6ADA1BB-5682-9949-8E9C-DA6AED353B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0516" y="2051575"/>
            <a:ext cx="1175952" cy="8248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E4A3203-41D5-B740-B537-828EC21706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9966" y="3394316"/>
            <a:ext cx="2536163" cy="47553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A76706B-E96A-464E-9C3F-D15D13A40AD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6568" y="4457160"/>
            <a:ext cx="1304152" cy="5673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8C1893F-B20F-BF4C-AFCE-6BC5394DA04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7340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199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93AAA19-605C-44DA-8818-97D3DBE030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68" y="4029140"/>
            <a:ext cx="1436914" cy="9579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3CB3C24-B775-4531-96E6-F76100A9C949}"/>
              </a:ext>
            </a:extLst>
          </p:cNvPr>
          <p:cNvSpPr txBox="1"/>
          <p:nvPr/>
        </p:nvSpPr>
        <p:spPr>
          <a:xfrm>
            <a:off x="4750220" y="4816936"/>
            <a:ext cx="7068345" cy="645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dirty="0">
                <a:latin typeface="BentonSansCond Medium" pitchFamily="2" charset="77"/>
              </a:rPr>
              <a:t>Going Back to the Office Again? Here’s Everything You Need for a Seamless Transition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29E809-953D-4649-AA29-D27E1C93ABDD}"/>
              </a:ext>
            </a:extLst>
          </p:cNvPr>
          <p:cNvSpPr txBox="1"/>
          <p:nvPr/>
        </p:nvSpPr>
        <p:spPr>
          <a:xfrm>
            <a:off x="4750220" y="1425119"/>
            <a:ext cx="7068345" cy="362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dirty="0">
                <a:latin typeface="BentonSansCond Medium" pitchFamily="2" charset="77"/>
              </a:rPr>
              <a:t>The 25 Best Hand Sanitizers to Clean Hands in a Pinch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0EB1D8-E5D4-4ABC-8BB8-0355A390E68F}"/>
              </a:ext>
            </a:extLst>
          </p:cNvPr>
          <p:cNvSpPr txBox="1"/>
          <p:nvPr/>
        </p:nvSpPr>
        <p:spPr>
          <a:xfrm>
            <a:off x="4750221" y="2510356"/>
            <a:ext cx="7068344" cy="362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dirty="0">
                <a:latin typeface="BentonSansCond Medium" pitchFamily="2" charset="77"/>
              </a:rPr>
              <a:t>I'm Obsessed With Joe Biden’s Dr. Bronner’s-ass Hand Sanitizer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4A9926-4E4E-4644-9833-30A4CCF0A7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2498" y="3137852"/>
            <a:ext cx="1290146" cy="4596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ED7BB4-5B25-45AB-B2DE-CAD14B245841}"/>
              </a:ext>
            </a:extLst>
          </p:cNvPr>
          <p:cNvSpPr txBox="1"/>
          <p:nvPr/>
        </p:nvSpPr>
        <p:spPr>
          <a:xfrm>
            <a:off x="4750220" y="3693361"/>
            <a:ext cx="7361570" cy="362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dirty="0">
                <a:latin typeface="BentonSansCond Medium" pitchFamily="2" charset="77"/>
              </a:rPr>
              <a:t>The Best Hand Sanitizers to Stick Into Your Backpack, Purse, and Carry-On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EC853F0E-34FC-8441-958B-F2F45E9A5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0220" y="1"/>
            <a:ext cx="7361570" cy="1002890"/>
          </a:xfrm>
        </p:spPr>
        <p:txBody>
          <a:bodyPr/>
          <a:lstStyle/>
          <a:p>
            <a:pPr algn="l"/>
            <a:r>
              <a:rPr lang="en-US" dirty="0"/>
              <a:t>As seen in: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FCBCD4-E733-D94A-834B-451F933FA3C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498" y="799265"/>
            <a:ext cx="1250300" cy="554478"/>
          </a:xfrm>
          <a:prstGeom prst="rect">
            <a:avLst/>
          </a:prstGeom>
        </p:spPr>
      </p:pic>
      <p:pic>
        <p:nvPicPr>
          <p:cNvPr id="14" name="Picture 2" descr="Vice Logo transparent PNG - StickPNG">
            <a:extLst>
              <a:ext uri="{FF2B5EF4-FFF2-40B4-BE49-F238E27FC236}">
                <a16:creationId xmlns:a16="http://schemas.microsoft.com/office/drawing/2014/main" id="{2C24F957-6C9F-B949-8FD9-99B72430FC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50221" y="1989399"/>
            <a:ext cx="1292578" cy="50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8A4A13-2E21-0A4A-A68A-444B2B56443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4271058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3FB1030-F474-1B46-AF43-518143A69A2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2498" y="5667685"/>
            <a:ext cx="1242944" cy="36298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322D906-9D14-B14F-B059-8A9B6A942BAB}"/>
              </a:ext>
            </a:extLst>
          </p:cNvPr>
          <p:cNvSpPr txBox="1"/>
          <p:nvPr/>
        </p:nvSpPr>
        <p:spPr>
          <a:xfrm>
            <a:off x="4750220" y="6101134"/>
            <a:ext cx="736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dirty="0">
                <a:latin typeface="BentonSansCond Medium" pitchFamily="2" charset="77"/>
              </a:rPr>
              <a:t>How This Bride Planned Her Own Micro-Wedding in the Scottish Highlands</a:t>
            </a:r>
          </a:p>
        </p:txBody>
      </p:sp>
    </p:spTree>
    <p:extLst>
      <p:ext uri="{BB962C8B-B14F-4D97-AF65-F5344CB8AC3E}">
        <p14:creationId xmlns:p14="http://schemas.microsoft.com/office/powerpoint/2010/main" val="209741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93AAA19-605C-44DA-8818-97D3DBE030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1133" y="4029140"/>
            <a:ext cx="1724297" cy="9579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3CB3C24-B775-4531-96E6-F76100A9C949}"/>
              </a:ext>
            </a:extLst>
          </p:cNvPr>
          <p:cNvSpPr txBox="1"/>
          <p:nvPr/>
        </p:nvSpPr>
        <p:spPr>
          <a:xfrm>
            <a:off x="4830430" y="4897146"/>
            <a:ext cx="7068345" cy="362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dirty="0">
                <a:latin typeface="BentonSansCond Medium" pitchFamily="2" charset="77"/>
              </a:rPr>
              <a:t>The 25 Best Hand Sanitizers to Clean Hands in a Pinch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E7F5DCA-8687-4DB6-9585-F69AC66669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5748" y="714628"/>
            <a:ext cx="1855003" cy="81518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A29E809-953D-4649-AA29-D27E1C93ABDD}"/>
              </a:ext>
            </a:extLst>
          </p:cNvPr>
          <p:cNvSpPr txBox="1"/>
          <p:nvPr/>
        </p:nvSpPr>
        <p:spPr>
          <a:xfrm>
            <a:off x="4830430" y="1425119"/>
            <a:ext cx="7068345" cy="362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dirty="0">
                <a:latin typeface="BentonSansCond Medium" pitchFamily="2" charset="77"/>
              </a:rPr>
              <a:t>Dr. Bronner’s Had a Hand Sanitizer </a:t>
            </a:r>
            <a:r>
              <a:rPr lang="en-US" dirty="0" err="1">
                <a:latin typeface="BentonSansCond Medium" pitchFamily="2" charset="77"/>
              </a:rPr>
              <a:t>Hangup</a:t>
            </a:r>
            <a:r>
              <a:rPr lang="en-US" dirty="0">
                <a:latin typeface="BentonSansCond Medium" pitchFamily="2" charset="77"/>
              </a:rPr>
              <a:t>: Not Enough Bottles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0EB1D8-E5D4-4ABC-8BB8-0355A390E68F}"/>
              </a:ext>
            </a:extLst>
          </p:cNvPr>
          <p:cNvSpPr txBox="1"/>
          <p:nvPr/>
        </p:nvSpPr>
        <p:spPr>
          <a:xfrm>
            <a:off x="4830431" y="2510356"/>
            <a:ext cx="7068344" cy="362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dirty="0">
                <a:latin typeface="BentonSansCond Medium" pitchFamily="2" charset="77"/>
              </a:rPr>
              <a:t>10 Great Hand Sanitizers That Aren’t Purell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31FBBB-985B-4078-8BF3-A8B937BC757A}"/>
              </a:ext>
            </a:extLst>
          </p:cNvPr>
          <p:cNvSpPr txBox="1"/>
          <p:nvPr/>
        </p:nvSpPr>
        <p:spPr>
          <a:xfrm>
            <a:off x="4830430" y="5902784"/>
            <a:ext cx="7068345" cy="645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dirty="0">
                <a:latin typeface="BentonSansCond Medium" pitchFamily="2" charset="77"/>
              </a:rPr>
              <a:t>These Things That Make Us Happy Brought </a:t>
            </a:r>
            <a:br>
              <a:rPr lang="en-US" dirty="0">
                <a:latin typeface="BentonSansCond Medium" pitchFamily="2" charset="77"/>
              </a:rPr>
            </a:br>
            <a:r>
              <a:rPr lang="en-US" dirty="0">
                <a:latin typeface="BentonSansCond Medium" pitchFamily="2" charset="77"/>
              </a:rPr>
              <a:t>Our Editors Summer Joy This Week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52EC5E-CBB6-4003-9FAC-CC5DC05F4E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7958" y="2094172"/>
            <a:ext cx="1914439" cy="279616"/>
          </a:xfrm>
          <a:prstGeom prst="rect">
            <a:avLst/>
          </a:prstGeom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6E1F01D3-1FD3-4DD5-84B5-03C29D7E9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4457" y="5520122"/>
            <a:ext cx="2389761" cy="27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4A9926-4E4E-4644-9833-30A4CCF0A72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3513" y="3184864"/>
            <a:ext cx="1884187" cy="2679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ED7BB4-5B25-45AB-B2DE-CAD14B245841}"/>
              </a:ext>
            </a:extLst>
          </p:cNvPr>
          <p:cNvSpPr txBox="1"/>
          <p:nvPr/>
        </p:nvSpPr>
        <p:spPr>
          <a:xfrm>
            <a:off x="4830430" y="3581067"/>
            <a:ext cx="7068345" cy="362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dirty="0">
                <a:latin typeface="BentonSansCond Medium" pitchFamily="2" charset="77"/>
              </a:rPr>
              <a:t>These 14 Hand Sanitizers Kill Germs Without Wreaking Havoc on Your Skin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EC853F0E-34FC-8441-958B-F2F45E9A5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430" y="1"/>
            <a:ext cx="7361570" cy="1002890"/>
          </a:xfrm>
        </p:spPr>
        <p:txBody>
          <a:bodyPr/>
          <a:lstStyle/>
          <a:p>
            <a:pPr algn="l"/>
            <a:r>
              <a:rPr lang="en-US" dirty="0"/>
              <a:t>As seen in: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3982E8-14B4-1C4D-AE67-9497CBDC1FF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7"/>
          <a:stretch/>
        </p:blipFill>
        <p:spPr>
          <a:xfrm>
            <a:off x="1" y="0"/>
            <a:ext cx="42363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669809"/>
      </p:ext>
    </p:extLst>
  </p:cSld>
  <p:clrMapOvr>
    <a:masterClrMapping/>
  </p:clrMapOvr>
</p:sld>
</file>

<file path=ppt/theme/theme1.xml><?xml version="1.0" encoding="utf-8"?>
<a:theme xmlns:a="http://schemas.openxmlformats.org/drawingml/2006/main" name="Bronner Corporate Template Theme">
  <a:themeElements>
    <a:clrScheme name="Custom 4">
      <a:dk1>
        <a:srgbClr val="00358E"/>
      </a:dk1>
      <a:lt1>
        <a:sysClr val="window" lastClr="FFFFFF"/>
      </a:lt1>
      <a:dk2>
        <a:srgbClr val="002554"/>
      </a:dk2>
      <a:lt2>
        <a:srgbClr val="E7E6E6"/>
      </a:lt2>
      <a:accent1>
        <a:srgbClr val="002554"/>
      </a:accent1>
      <a:accent2>
        <a:srgbClr val="00358E"/>
      </a:accent2>
      <a:accent3>
        <a:srgbClr val="3A3838"/>
      </a:accent3>
      <a:accent4>
        <a:srgbClr val="81B0D2"/>
      </a:accent4>
      <a:accent5>
        <a:srgbClr val="AEABAB"/>
      </a:accent5>
      <a:accent6>
        <a:srgbClr val="7F7F7F"/>
      </a:accent6>
      <a:hlink>
        <a:srgbClr val="3F3F3F"/>
      </a:hlink>
      <a:folHlink>
        <a:srgbClr val="00358E"/>
      </a:folHlink>
    </a:clrScheme>
    <a:fontScheme name="Bronner PPT Template Theme">
      <a:majorFont>
        <a:latin typeface="Trade Gothic LT Std Cn"/>
        <a:ea typeface=""/>
        <a:cs typeface=""/>
      </a:majorFont>
      <a:minorFont>
        <a:latin typeface="BentonSansCon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onner Corporate Template Theme" id="{98183C27-F72B-40BA-B9FB-24C5EDDF5103}" vid="{2D5925C0-BC6C-45A1-B256-05C7C3A155B6}"/>
    </a:ext>
  </a:extLst>
</a:theme>
</file>

<file path=ppt/theme/theme2.xml><?xml version="1.0" encoding="utf-8"?>
<a:theme xmlns:a="http://schemas.openxmlformats.org/drawingml/2006/main" name="Blank no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53F32C9C08D048A11CA628E31E7773" ma:contentTypeVersion="15" ma:contentTypeDescription="Create a new document." ma:contentTypeScope="" ma:versionID="9146e9e544f136b609edc862e65885de">
  <xsd:schema xmlns:xsd="http://www.w3.org/2001/XMLSchema" xmlns:xs="http://www.w3.org/2001/XMLSchema" xmlns:p="http://schemas.microsoft.com/office/2006/metadata/properties" xmlns:ns1="http://schemas.microsoft.com/sharepoint/v3" xmlns:ns2="2c7ef5c5-3987-47ae-b26c-3b7545a67d61" xmlns:ns3="430adeba-6bad-40e2-8191-acf830fac9c0" targetNamespace="http://schemas.microsoft.com/office/2006/metadata/properties" ma:root="true" ma:fieldsID="abb7cdeabaa13f2ac75f47f80a0b3142" ns1:_="" ns2:_="" ns3:_="">
    <xsd:import namespace="http://schemas.microsoft.com/sharepoint/v3"/>
    <xsd:import namespace="2c7ef5c5-3987-47ae-b26c-3b7545a67d61"/>
    <xsd:import namespace="430adeba-6bad-40e2-8191-acf830fac9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7ef5c5-3987-47ae-b26c-3b7545a67d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0adeba-6bad-40e2-8191-acf830fac9c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43F603-FF1D-4C3C-A668-9D46B56372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c7ef5c5-3987-47ae-b26c-3b7545a67d61"/>
    <ds:schemaRef ds:uri="430adeba-6bad-40e2-8191-acf830fac9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48BCBA-B74E-4927-8301-FA18D156D784}">
  <ds:schemaRefs>
    <ds:schemaRef ds:uri="http://schemas.microsoft.com/office/2006/documentManagement/types"/>
    <ds:schemaRef ds:uri="http://www.w3.org/XML/1998/namespace"/>
    <ds:schemaRef ds:uri="2c7ef5c5-3987-47ae-b26c-3b7545a67d61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430adeba-6bad-40e2-8191-acf830fac9c0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0A275F2E-781C-4D34-B9E5-8C539776E5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2527</TotalTime>
  <Words>690</Words>
  <Application>Microsoft Office PowerPoint</Application>
  <PresentationFormat>Widescreen</PresentationFormat>
  <Paragraphs>78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 Light</vt:lpstr>
      <vt:lpstr>BentonSansCond Medium</vt:lpstr>
      <vt:lpstr>BentonSansCond Book</vt:lpstr>
      <vt:lpstr>Calibri</vt:lpstr>
      <vt:lpstr>Trade Gothic LT Std Cn</vt:lpstr>
      <vt:lpstr>Bronner Corporate Template Theme</vt:lpstr>
      <vt:lpstr>Blank no logo</vt:lpstr>
      <vt:lpstr>ORGANIC HAND SANITIZER</vt:lpstr>
      <vt:lpstr>ORGANIC HAND SANITIZER</vt:lpstr>
      <vt:lpstr>ORGANIC HAND SANITIZER</vt:lpstr>
      <vt:lpstr>mint Oil</vt:lpstr>
      <vt:lpstr>PowerPoint Presentation</vt:lpstr>
      <vt:lpstr>As seen in:</vt:lpstr>
      <vt:lpstr>As seen in:</vt:lpstr>
      <vt:lpstr>As seen in: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Sales training presentation</dc:title>
  <dc:creator>Angie Brucia</dc:creator>
  <cp:lastModifiedBy>Sara Tajik</cp:lastModifiedBy>
  <cp:revision>21</cp:revision>
  <dcterms:created xsi:type="dcterms:W3CDTF">2020-10-23T20:15:48Z</dcterms:created>
  <dcterms:modified xsi:type="dcterms:W3CDTF">2021-12-09T19:12:17Z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0x0101006453F32C9C08D048A11CA628E31E7773</vt:lpwstr>
  </property>
</Properties>
</file>