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0"/>
  </p:notesMasterIdLst>
  <p:sldIdLst>
    <p:sldId id="308" r:id="rId6"/>
    <p:sldId id="309" r:id="rId7"/>
    <p:sldId id="310" r:id="rId8"/>
    <p:sldId id="718" r:id="rId9"/>
  </p:sldIdLst>
  <p:sldSz cx="12192000" cy="6858000"/>
  <p:notesSz cx="6858000" cy="9144000"/>
  <p:embeddedFontLst>
    <p:embeddedFont>
      <p:font typeface="BentonSansCond Book" panose="02000406020000020004" pitchFamily="50" charset="0"/>
      <p:regular r:id="rId11"/>
    </p:embeddedFont>
    <p:embeddedFont>
      <p:font typeface="BentonSansCond Medium" panose="02000606020000020004" pitchFamily="5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ade Gothic LT Std Cn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69913-0B24-90E6-9D27-0D558F73965E}" name="Rafi Loiederman" initials="RL" userId="S::rafi@drbronner.com::269e375a-6a96-4c66-bd3b-e5c47931d8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3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1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2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79592" autoAdjust="0"/>
  </p:normalViewPr>
  <p:slideViewPr>
    <p:cSldViewPr snapToGrid="0">
      <p:cViewPr varScale="1">
        <p:scale>
          <a:sx n="90" d="100"/>
          <a:sy n="90" d="100"/>
        </p:scale>
        <p:origin x="904" y="72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Tajik" userId="b9df4f4c-01c8-499b-a1e7-3978f70a0388" providerId="ADAL" clId="{C1499070-1E9C-418E-9AA2-A423DB1053E3}"/>
    <pc:docChg chg="custSel modSld">
      <pc:chgData name="Sara Tajik" userId="b9df4f4c-01c8-499b-a1e7-3978f70a0388" providerId="ADAL" clId="{C1499070-1E9C-418E-9AA2-A423DB1053E3}" dt="2021-12-09T19:03:01.826" v="24" actId="14100"/>
      <pc:docMkLst>
        <pc:docMk/>
      </pc:docMkLst>
      <pc:sldChg chg="delCm">
        <pc:chgData name="Sara Tajik" userId="b9df4f4c-01c8-499b-a1e7-3978f70a0388" providerId="ADAL" clId="{C1499070-1E9C-418E-9AA2-A423DB1053E3}" dt="2021-11-30T23:10:16.616" v="0" actId="1592"/>
        <pc:sldMkLst>
          <pc:docMk/>
          <pc:sldMk cId="1043084708" sldId="308"/>
        </pc:sldMkLst>
      </pc:sldChg>
      <pc:sldChg chg="modSp mod delCm modCm">
        <pc:chgData name="Sara Tajik" userId="b9df4f4c-01c8-499b-a1e7-3978f70a0388" providerId="ADAL" clId="{C1499070-1E9C-418E-9AA2-A423DB1053E3}" dt="2021-12-09T19:03:01.826" v="24" actId="14100"/>
        <pc:sldMkLst>
          <pc:docMk/>
          <pc:sldMk cId="3943631385" sldId="309"/>
        </pc:sldMkLst>
        <pc:spChg chg="mod">
          <ac:chgData name="Sara Tajik" userId="b9df4f4c-01c8-499b-a1e7-3978f70a0388" providerId="ADAL" clId="{C1499070-1E9C-418E-9AA2-A423DB1053E3}" dt="2021-12-09T19:03:01.826" v="24" actId="14100"/>
          <ac:spMkLst>
            <pc:docMk/>
            <pc:sldMk cId="3943631385" sldId="309"/>
            <ac:spMk id="9" creationId="{D53CD549-5CD2-F646-9487-F74753CBC41E}"/>
          </ac:spMkLst>
        </pc:spChg>
      </pc:sldChg>
      <pc:sldChg chg="delCm">
        <pc:chgData name="Sara Tajik" userId="b9df4f4c-01c8-499b-a1e7-3978f70a0388" providerId="ADAL" clId="{C1499070-1E9C-418E-9AA2-A423DB1053E3}" dt="2021-11-30T23:10:23.978" v="1" actId="1592"/>
        <pc:sldMkLst>
          <pc:docMk/>
          <pc:sldMk cId="523605198" sldId="718"/>
        </pc:sldMkLst>
      </pc:sldChg>
    </pc:docChg>
  </pc:docChgLst>
  <pc:docChgLst>
    <pc:chgData name="Sara Tajik" userId="b9df4f4c-01c8-499b-a1e7-3978f70a0388" providerId="ADAL" clId="{38E01027-02FE-4B9E-9A9F-ACA6309F09FB}"/>
    <pc:docChg chg="custSel modSld">
      <pc:chgData name="Sara Tajik" userId="b9df4f4c-01c8-499b-a1e7-3978f70a0388" providerId="ADAL" clId="{38E01027-02FE-4B9E-9A9F-ACA6309F09FB}" dt="2021-11-03T19:46:00.102" v="31" actId="5900"/>
      <pc:docMkLst>
        <pc:docMk/>
      </pc:docMkLst>
      <pc:sldChg chg="modSp mod delCm">
        <pc:chgData name="Sara Tajik" userId="b9df4f4c-01c8-499b-a1e7-3978f70a0388" providerId="ADAL" clId="{38E01027-02FE-4B9E-9A9F-ACA6309F09FB}" dt="2021-11-03T19:44:20.632" v="8" actId="20577"/>
        <pc:sldMkLst>
          <pc:docMk/>
          <pc:sldMk cId="3943631385" sldId="309"/>
        </pc:sldMkLst>
        <pc:spChg chg="mod">
          <ac:chgData name="Sara Tajik" userId="b9df4f4c-01c8-499b-a1e7-3978f70a0388" providerId="ADAL" clId="{38E01027-02FE-4B9E-9A9F-ACA6309F09FB}" dt="2021-11-03T19:42:51.722" v="1" actId="13926"/>
          <ac:spMkLst>
            <pc:docMk/>
            <pc:sldMk cId="3943631385" sldId="309"/>
            <ac:spMk id="9" creationId="{D53CD549-5CD2-F646-9487-F74753CBC41E}"/>
          </ac:spMkLst>
        </pc:spChg>
        <pc:spChg chg="mod">
          <ac:chgData name="Sara Tajik" userId="b9df4f4c-01c8-499b-a1e7-3978f70a0388" providerId="ADAL" clId="{38E01027-02FE-4B9E-9A9F-ACA6309F09FB}" dt="2021-11-03T19:44:20.632" v="8" actId="20577"/>
          <ac:spMkLst>
            <pc:docMk/>
            <pc:sldMk cId="3943631385" sldId="309"/>
            <ac:spMk id="12" creationId="{EFB320F1-A31E-DB46-A4F4-EBE4AEDC93CA}"/>
          </ac:spMkLst>
        </pc:spChg>
      </pc:sldChg>
      <pc:sldChg chg="modSp mod delCm">
        <pc:chgData name="Sara Tajik" userId="b9df4f4c-01c8-499b-a1e7-3978f70a0388" providerId="ADAL" clId="{38E01027-02FE-4B9E-9A9F-ACA6309F09FB}" dt="2021-11-03T19:44:13.038" v="5" actId="13926"/>
        <pc:sldMkLst>
          <pc:docMk/>
          <pc:sldMk cId="3288104147" sldId="310"/>
        </pc:sldMkLst>
        <pc:spChg chg="mod">
          <ac:chgData name="Sara Tajik" userId="b9df4f4c-01c8-499b-a1e7-3978f70a0388" providerId="ADAL" clId="{38E01027-02FE-4B9E-9A9F-ACA6309F09FB}" dt="2021-11-03T19:44:13.038" v="5" actId="13926"/>
          <ac:spMkLst>
            <pc:docMk/>
            <pc:sldMk cId="3288104147" sldId="310"/>
            <ac:spMk id="9" creationId="{EB6D77CD-E70E-884F-A92D-714621E10CC3}"/>
          </ac:spMkLst>
        </pc:spChg>
      </pc:sldChg>
      <pc:sldChg chg="delSp modSp mod addCm modCm">
        <pc:chgData name="Sara Tajik" userId="b9df4f4c-01c8-499b-a1e7-3978f70a0388" providerId="ADAL" clId="{38E01027-02FE-4B9E-9A9F-ACA6309F09FB}" dt="2021-11-03T19:46:00.102" v="31" actId="5900"/>
        <pc:sldMkLst>
          <pc:docMk/>
          <pc:sldMk cId="523605198" sldId="718"/>
        </pc:sldMkLst>
        <pc:spChg chg="mod">
          <ac:chgData name="Sara Tajik" userId="b9df4f4c-01c8-499b-a1e7-3978f70a0388" providerId="ADAL" clId="{38E01027-02FE-4B9E-9A9F-ACA6309F09FB}" dt="2021-11-03T19:45:25.679" v="28" actId="12"/>
          <ac:spMkLst>
            <pc:docMk/>
            <pc:sldMk cId="523605198" sldId="718"/>
            <ac:spMk id="2" creationId="{A1859A49-DC8E-45AE-8AE0-C7CC25320C1C}"/>
          </ac:spMkLst>
        </pc:spChg>
        <pc:spChg chg="del">
          <ac:chgData name="Sara Tajik" userId="b9df4f4c-01c8-499b-a1e7-3978f70a0388" providerId="ADAL" clId="{38E01027-02FE-4B9E-9A9F-ACA6309F09FB}" dt="2021-11-03T19:44:33.986" v="21" actId="478"/>
          <ac:spMkLst>
            <pc:docMk/>
            <pc:sldMk cId="523605198" sldId="718"/>
            <ac:spMk id="3" creationId="{DF49C8C8-5553-49F4-A075-AD1B39D27440}"/>
          </ac:spMkLst>
        </pc:spChg>
        <pc:spChg chg="mod">
          <ac:chgData name="Sara Tajik" userId="b9df4f4c-01c8-499b-a1e7-3978f70a0388" providerId="ADAL" clId="{38E01027-02FE-4B9E-9A9F-ACA6309F09FB}" dt="2021-11-03T19:44:30.503" v="20" actId="20577"/>
          <ac:spMkLst>
            <pc:docMk/>
            <pc:sldMk cId="523605198" sldId="718"/>
            <ac:spMk id="5" creationId="{915F7663-7A75-4C40-84FC-65CAF4BF1060}"/>
          </ac:spMkLst>
        </pc:spChg>
      </pc:sldChg>
    </pc:docChg>
  </pc:docChgLst>
  <pc:docChgLst>
    <pc:chgData name="Rachel Day" userId="a1546b7b-d721-4b36-974b-0587548c0710" providerId="ADAL" clId="{2EC17CAA-F4C9-364F-B345-C25F85CBE018}"/>
    <pc:docChg chg="custSel modSld">
      <pc:chgData name="Rachel Day" userId="a1546b7b-d721-4b36-974b-0587548c0710" providerId="ADAL" clId="{2EC17CAA-F4C9-364F-B345-C25F85CBE018}" dt="2021-11-24T01:02:47.698" v="214" actId="1589"/>
      <pc:docMkLst>
        <pc:docMk/>
      </pc:docMkLst>
      <pc:sldChg chg="modSp addCm">
        <pc:chgData name="Rachel Day" userId="a1546b7b-d721-4b36-974b-0587548c0710" providerId="ADAL" clId="{2EC17CAA-F4C9-364F-B345-C25F85CBE018}" dt="2021-11-24T00:54:32.895" v="58" actId="1589"/>
        <pc:sldMkLst>
          <pc:docMk/>
          <pc:sldMk cId="1043084708" sldId="308"/>
        </pc:sldMkLst>
        <pc:spChg chg="mod">
          <ac:chgData name="Rachel Day" userId="a1546b7b-d721-4b36-974b-0587548c0710" providerId="ADAL" clId="{2EC17CAA-F4C9-364F-B345-C25F85CBE018}" dt="2021-11-24T00:54:10.210" v="56" actId="20577"/>
          <ac:spMkLst>
            <pc:docMk/>
            <pc:sldMk cId="1043084708" sldId="308"/>
            <ac:spMk id="23" creationId="{0F9BE979-C350-034C-B058-F7C28AEC6157}"/>
          </ac:spMkLst>
        </pc:spChg>
      </pc:sldChg>
      <pc:sldChg chg="modSp">
        <pc:chgData name="Rachel Day" userId="a1546b7b-d721-4b36-974b-0587548c0710" providerId="ADAL" clId="{2EC17CAA-F4C9-364F-B345-C25F85CBE018}" dt="2021-11-24T00:54:24.014" v="57" actId="20577"/>
        <pc:sldMkLst>
          <pc:docMk/>
          <pc:sldMk cId="3943631385" sldId="309"/>
        </pc:sldMkLst>
        <pc:spChg chg="mod">
          <ac:chgData name="Rachel Day" userId="a1546b7b-d721-4b36-974b-0587548c0710" providerId="ADAL" clId="{2EC17CAA-F4C9-364F-B345-C25F85CBE018}" dt="2021-11-24T00:54:24.014" v="57" actId="20577"/>
          <ac:spMkLst>
            <pc:docMk/>
            <pc:sldMk cId="3943631385" sldId="309"/>
            <ac:spMk id="21" creationId="{FB24E376-10F6-9D4D-92D5-523BEAD1920E}"/>
          </ac:spMkLst>
        </pc:spChg>
      </pc:sldChg>
      <pc:sldChg chg="addSp delSp modSp addCm">
        <pc:chgData name="Rachel Day" userId="a1546b7b-d721-4b36-974b-0587548c0710" providerId="ADAL" clId="{2EC17CAA-F4C9-364F-B345-C25F85CBE018}" dt="2021-11-24T01:02:47.698" v="214" actId="1589"/>
        <pc:sldMkLst>
          <pc:docMk/>
          <pc:sldMk cId="523605198" sldId="718"/>
        </pc:sldMkLst>
        <pc:spChg chg="del">
          <ac:chgData name="Rachel Day" userId="a1546b7b-d721-4b36-974b-0587548c0710" providerId="ADAL" clId="{2EC17CAA-F4C9-364F-B345-C25F85CBE018}" dt="2021-11-24T00:54:55.150" v="59" actId="478"/>
          <ac:spMkLst>
            <pc:docMk/>
            <pc:sldMk cId="523605198" sldId="718"/>
            <ac:spMk id="2" creationId="{A1859A49-DC8E-45AE-8AE0-C7CC25320C1C}"/>
          </ac:spMkLst>
        </pc:spChg>
        <pc:spChg chg="mod">
          <ac:chgData name="Rachel Day" userId="a1546b7b-d721-4b36-974b-0587548c0710" providerId="ADAL" clId="{2EC17CAA-F4C9-364F-B345-C25F85CBE018}" dt="2021-11-24T00:55:35.844" v="66" actId="14100"/>
          <ac:spMkLst>
            <pc:docMk/>
            <pc:sldMk cId="523605198" sldId="718"/>
            <ac:spMk id="5" creationId="{915F7663-7A75-4C40-84FC-65CAF4BF1060}"/>
          </ac:spMkLst>
        </pc:spChg>
        <pc:spChg chg="add mod">
          <ac:chgData name="Rachel Day" userId="a1546b7b-d721-4b36-974b-0587548c0710" providerId="ADAL" clId="{2EC17CAA-F4C9-364F-B345-C25F85CBE018}" dt="2021-11-24T01:00:48.533" v="183" actId="1035"/>
          <ac:spMkLst>
            <pc:docMk/>
            <pc:sldMk cId="523605198" sldId="718"/>
            <ac:spMk id="6" creationId="{68A9CFB3-FCB9-A14E-BA49-89885B89941D}"/>
          </ac:spMkLst>
        </pc:spChg>
        <pc:spChg chg="add del">
          <ac:chgData name="Rachel Day" userId="a1546b7b-d721-4b36-974b-0587548c0710" providerId="ADAL" clId="{2EC17CAA-F4C9-364F-B345-C25F85CBE018}" dt="2021-11-24T00:56:24.941" v="94"/>
          <ac:spMkLst>
            <pc:docMk/>
            <pc:sldMk cId="523605198" sldId="718"/>
            <ac:spMk id="9" creationId="{FF3941A7-799B-A145-8406-04DFADD60B67}"/>
          </ac:spMkLst>
        </pc:spChg>
        <pc:spChg chg="add mod">
          <ac:chgData name="Rachel Day" userId="a1546b7b-d721-4b36-974b-0587548c0710" providerId="ADAL" clId="{2EC17CAA-F4C9-364F-B345-C25F85CBE018}" dt="2021-11-24T01:00:51.831" v="191" actId="1035"/>
          <ac:spMkLst>
            <pc:docMk/>
            <pc:sldMk cId="523605198" sldId="718"/>
            <ac:spMk id="11" creationId="{0AA6E64E-807B-8843-ABF4-D13CCBC47D9B}"/>
          </ac:spMkLst>
        </pc:spChg>
        <pc:spChg chg="add mod">
          <ac:chgData name="Rachel Day" userId="a1546b7b-d721-4b36-974b-0587548c0710" providerId="ADAL" clId="{2EC17CAA-F4C9-364F-B345-C25F85CBE018}" dt="2021-11-24T01:00:55.190" v="203" actId="1035"/>
          <ac:spMkLst>
            <pc:docMk/>
            <pc:sldMk cId="523605198" sldId="718"/>
            <ac:spMk id="13" creationId="{79F1EA6A-721D-B949-A4F3-76F72BF6DE4C}"/>
          </ac:spMkLst>
        </pc:spChg>
        <pc:spChg chg="add del">
          <ac:chgData name="Rachel Day" userId="a1546b7b-d721-4b36-974b-0587548c0710" providerId="ADAL" clId="{2EC17CAA-F4C9-364F-B345-C25F85CBE018}" dt="2021-11-24T00:59:21.668" v="155" actId="478"/>
          <ac:spMkLst>
            <pc:docMk/>
            <pc:sldMk cId="523605198" sldId="718"/>
            <ac:spMk id="15" creationId="{FC3AEEC1-F28A-3740-851E-6A6DAD9723C8}"/>
          </ac:spMkLst>
        </pc:spChg>
        <pc:spChg chg="add mod">
          <ac:chgData name="Rachel Day" userId="a1546b7b-d721-4b36-974b-0587548c0710" providerId="ADAL" clId="{2EC17CAA-F4C9-364F-B345-C25F85CBE018}" dt="2021-11-24T01:00:58.484" v="210" actId="1035"/>
          <ac:spMkLst>
            <pc:docMk/>
            <pc:sldMk cId="523605198" sldId="718"/>
            <ac:spMk id="16" creationId="{44967364-8FA8-CA4B-8ACF-DF798A4C9C75}"/>
          </ac:spMkLst>
        </pc:spChg>
        <pc:picChg chg="add mod">
          <ac:chgData name="Rachel Day" userId="a1546b7b-d721-4b36-974b-0587548c0710" providerId="ADAL" clId="{2EC17CAA-F4C9-364F-B345-C25F85CBE018}" dt="2021-11-24T01:00:48.533" v="183" actId="1035"/>
          <ac:picMkLst>
            <pc:docMk/>
            <pc:sldMk cId="523605198" sldId="718"/>
            <ac:picMk id="8" creationId="{2BFD3E25-AE5D-4B43-8503-AAF260F69921}"/>
          </ac:picMkLst>
        </pc:picChg>
        <pc:picChg chg="add del">
          <ac:chgData name="Rachel Day" userId="a1546b7b-d721-4b36-974b-0587548c0710" providerId="ADAL" clId="{2EC17CAA-F4C9-364F-B345-C25F85CBE018}" dt="2021-11-24T00:56:24.941" v="94"/>
          <ac:picMkLst>
            <pc:docMk/>
            <pc:sldMk cId="523605198" sldId="718"/>
            <ac:picMk id="10" creationId="{0A01BC2C-32CA-414B-BD3B-B3A9F7F4513C}"/>
          </ac:picMkLst>
        </pc:picChg>
        <pc:picChg chg="add mod">
          <ac:chgData name="Rachel Day" userId="a1546b7b-d721-4b36-974b-0587548c0710" providerId="ADAL" clId="{2EC17CAA-F4C9-364F-B345-C25F85CBE018}" dt="2021-11-24T01:00:51.831" v="191" actId="1035"/>
          <ac:picMkLst>
            <pc:docMk/>
            <pc:sldMk cId="523605198" sldId="718"/>
            <ac:picMk id="12" creationId="{DCD9F90E-2E4D-6C4C-8B41-16A9B687F9E4}"/>
          </ac:picMkLst>
        </pc:picChg>
        <pc:picChg chg="add mod">
          <ac:chgData name="Rachel Day" userId="a1546b7b-d721-4b36-974b-0587548c0710" providerId="ADAL" clId="{2EC17CAA-F4C9-364F-B345-C25F85CBE018}" dt="2021-11-24T01:00:55.190" v="203" actId="1035"/>
          <ac:picMkLst>
            <pc:docMk/>
            <pc:sldMk cId="523605198" sldId="718"/>
            <ac:picMk id="14" creationId="{45FDF9EF-6DFC-5046-85AC-BD8077E9CFC5}"/>
          </ac:picMkLst>
        </pc:picChg>
        <pc:picChg chg="add mod">
          <ac:chgData name="Rachel Day" userId="a1546b7b-d721-4b36-974b-0587548c0710" providerId="ADAL" clId="{2EC17CAA-F4C9-364F-B345-C25F85CBE018}" dt="2021-11-24T01:00:58.484" v="210" actId="1035"/>
          <ac:picMkLst>
            <pc:docMk/>
            <pc:sldMk cId="523605198" sldId="718"/>
            <ac:picMk id="17" creationId="{989DBA79-AF4F-7C4C-8068-1F1D687E9789}"/>
          </ac:picMkLst>
        </pc:picChg>
        <pc:picChg chg="add mod">
          <ac:chgData name="Rachel Day" userId="a1546b7b-d721-4b36-974b-0587548c0710" providerId="ADAL" clId="{2EC17CAA-F4C9-364F-B345-C25F85CBE018}" dt="2021-11-24T01:02:39.334" v="213" actId="18331"/>
          <ac:picMkLst>
            <pc:docMk/>
            <pc:sldMk cId="523605198" sldId="718"/>
            <ac:picMk id="19" creationId="{064B9E4A-47AB-6B4E-8ED8-3919DBECBA6D}"/>
          </ac:picMkLst>
        </pc:picChg>
      </pc:sldChg>
    </pc:docChg>
  </pc:docChgLst>
  <pc:docChgLst>
    <pc:chgData name="Astarae Metcalf (Nancy)" userId="ed975d0a-5822-4641-a15c-dfb16ed9f84d" providerId="ADAL" clId="{AA8F5DF3-3F27-442B-BBFF-F405A4AF71F0}"/>
    <pc:docChg chg="custSel modSld">
      <pc:chgData name="Astarae Metcalf (Nancy)" userId="ed975d0a-5822-4641-a15c-dfb16ed9f84d" providerId="ADAL" clId="{AA8F5DF3-3F27-442B-BBFF-F405A4AF71F0}" dt="2021-11-05T19:03:31.996" v="7" actId="20577"/>
      <pc:docMkLst>
        <pc:docMk/>
      </pc:docMkLst>
      <pc:sldChg chg="addCm modCm">
        <pc:chgData name="Astarae Metcalf (Nancy)" userId="ed975d0a-5822-4641-a15c-dfb16ed9f84d" providerId="ADAL" clId="{AA8F5DF3-3F27-442B-BBFF-F405A4AF71F0}" dt="2021-11-05T19:02:55.781" v="2"/>
        <pc:sldMkLst>
          <pc:docMk/>
          <pc:sldMk cId="1043084708" sldId="308"/>
        </pc:sldMkLst>
      </pc:sldChg>
      <pc:sldChg chg="modSp mod">
        <pc:chgData name="Astarae Metcalf (Nancy)" userId="ed975d0a-5822-4641-a15c-dfb16ed9f84d" providerId="ADAL" clId="{AA8F5DF3-3F27-442B-BBFF-F405A4AF71F0}" dt="2021-11-05T19:03:31.996" v="7" actId="20577"/>
        <pc:sldMkLst>
          <pc:docMk/>
          <pc:sldMk cId="3288104147" sldId="310"/>
        </pc:sldMkLst>
        <pc:spChg chg="mod">
          <ac:chgData name="Astarae Metcalf (Nancy)" userId="ed975d0a-5822-4641-a15c-dfb16ed9f84d" providerId="ADAL" clId="{AA8F5DF3-3F27-442B-BBFF-F405A4AF71F0}" dt="2021-11-05T19:03:31.996" v="7" actId="20577"/>
          <ac:spMkLst>
            <pc:docMk/>
            <pc:sldMk cId="3288104147" sldId="310"/>
            <ac:spMk id="9" creationId="{EB6D77CD-E70E-884F-A92D-714621E10CC3}"/>
          </ac:spMkLst>
        </pc:spChg>
      </pc:sldChg>
    </pc:docChg>
  </pc:docChgLst>
  <pc:docChgLst>
    <pc:chgData name="Rafi Loiederman" userId="269e375a-6a96-4c66-bd3b-e5c47931d83e" providerId="ADAL" clId="{2E25794B-905E-A144-9A0A-9B23A3D13905}"/>
    <pc:docChg chg="">
      <pc:chgData name="Rafi Loiederman" userId="269e375a-6a96-4c66-bd3b-e5c47931d83e" providerId="ADAL" clId="{2E25794B-905E-A144-9A0A-9B23A3D13905}" dt="2021-12-07T19:19:39.401" v="0"/>
      <pc:docMkLst>
        <pc:docMk/>
      </pc:docMkLst>
      <pc:sldChg chg="addCm">
        <pc:chgData name="Rafi Loiederman" userId="269e375a-6a96-4c66-bd3b-e5c47931d83e" providerId="ADAL" clId="{2E25794B-905E-A144-9A0A-9B23A3D13905}" dt="2021-12-07T19:19:39.401" v="0"/>
        <pc:sldMkLst>
          <pc:docMk/>
          <pc:sldMk cId="3943631385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greenplanet.org/lifestyle/8-simple-swaps-to-make-your-personal-care-eco-friendly/" TargetMode="External"/><Relationship Id="rId7" Type="http://schemas.openxmlformats.org/officeDocument/2006/relationships/hyperlink" Target="https://maneaddicts.com/10-lavender-hair-products-better-nights-sleep/?slide=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earmoose.com/best-natural-lip-balms/" TargetMode="External"/><Relationship Id="rId5" Type="http://schemas.openxmlformats.org/officeDocument/2006/relationships/hyperlink" Target="https://sephina.com/2021/02/27/best-organic-soap-on-amazon-dr-bronners-18-in-1-pure-castile-soap/" TargetMode="External"/><Relationship Id="rId4" Type="http://schemas.openxmlformats.org/officeDocument/2006/relationships/hyperlink" Target="https://www.apartmenttherapy.com/amazon-best-organic-soap-dr-bronners-review-36863114?utm_source=RSS&amp;utm_medium=feed&amp;utm_campaign=Category%2FChannel%3A+mai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Green Planet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https://www.onegreenplanet.org/lifestyle/8-simple-swaps-to-make-your-personal-care-eco-friendly/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Apartment Therapy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https://www.apartmenttherapy.com/amazon-best-organic-soap-dr-bronners-review-36863114?utm_source=RSS&amp;utm_medium=feed&amp;utm_campaign=Category%2FChannel%3A+main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Sephina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https://sephina.com/2021/02/27/best-organic-soap-on-amazon-dr-bronners-18-in-1-pure-castile-soap/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Gear Moose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https://gearmoose.com/best-natural-lip-balms/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Mane Addicts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https://maneaddicts.com/10-lavender-hair-products-better-nights-sleep/?slide=3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Hair Rinse &amp; hair crème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Organic hair care—soft-healthy hair in 3 steps!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B6E3BB8-99E3-844E-AD66-015073E1E7DA}"/>
              </a:ext>
            </a:extLst>
          </p:cNvPr>
          <p:cNvSpPr txBox="1">
            <a:spLocks/>
          </p:cNvSpPr>
          <p:nvPr/>
        </p:nvSpPr>
        <p:spPr>
          <a:xfrm>
            <a:off x="0" y="5454831"/>
            <a:ext cx="12192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8 OZ. ORGANIC HAIR RINSE AVAILABLE IN: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Citrus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</a:b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6 OZ. ORGANIC HAIR CRÈME AVAILABLE IN: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Lavender Coconut &amp; Peppermint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76EDC-3F92-2147-8496-F6E1B43183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6358"/>
            <a:ext cx="2743200" cy="4569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25D7BA-7EA5-CE4C-B3C5-17F48A8355A8}"/>
              </a:ext>
            </a:extLst>
          </p:cNvPr>
          <p:cNvGrpSpPr>
            <a:grpSpLocks noChangeAspect="1"/>
          </p:cNvGrpSpPr>
          <p:nvPr/>
        </p:nvGrpSpPr>
        <p:grpSpPr>
          <a:xfrm>
            <a:off x="4242229" y="1219200"/>
            <a:ext cx="3529742" cy="4114800"/>
            <a:chOff x="4054608" y="812800"/>
            <a:chExt cx="3921935" cy="4572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CB6263-CEB6-2F4A-B96E-DD1FE5603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294" y="825500"/>
              <a:ext cx="1673249" cy="449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92E226-54D1-4E4B-AE5A-1C7F8CA1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608" y="812800"/>
              <a:ext cx="3026655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08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hair rinse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53CD549-5CD2-F646-9487-F74753CBC41E}"/>
              </a:ext>
            </a:extLst>
          </p:cNvPr>
          <p:cNvSpPr txBox="1">
            <a:spLocks/>
          </p:cNvSpPr>
          <p:nvPr/>
        </p:nvSpPr>
        <p:spPr>
          <a:xfrm>
            <a:off x="3443657" y="1398900"/>
            <a:ext cx="7550661" cy="3012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USDA certified organic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Simple formulation is the perfect follow up to shampooing with any of our soaps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lemon juice rinses and tightens hair shaft for excellent manageability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Good for straight-curly-kinky-any type hair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shikakai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 gently cleans, conditions &amp; nourishes–leaves hair shiny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coconut-olive-hemp-jojoba oils moisturize for silky-smooth feel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oil!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Packaged in 100% post-consumer recycled plastic bottle.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F0462B-D7EB-694F-82BB-DD84C1153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85" y="855090"/>
            <a:ext cx="1915918" cy="5147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B320F1-A31E-DB46-A4F4-EBE4AEDC93CA}"/>
              </a:ext>
            </a:extLst>
          </p:cNvPr>
          <p:cNvSpPr txBox="1"/>
          <p:nvPr/>
        </p:nvSpPr>
        <p:spPr bwMode="auto">
          <a:xfrm>
            <a:off x="3443656" y="4411703"/>
            <a:ext cx="7294009" cy="13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Organic Lemon Juice, Organic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Shikakai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Powder, Organic Lemon Oil, Organic Orange Oil, Organic Coconut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Palm Kernel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Olive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Hemp Oil, Organic Jojoba Oil, Potassium Hydroxide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Citric Acid,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Tocopherol</a:t>
            </a:r>
            <a:endParaRPr lang="en-US" sz="1400" dirty="0">
              <a:solidFill>
                <a:srgbClr val="00358E"/>
              </a:solidFill>
              <a:cs typeface="BentonSansCond Book"/>
            </a:endParaRP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None remains after saponifying oils into soap &amp; glycerin.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Made with U.S.-grown hemp seed oil! Packaged in 100% post-consumer recycled plastic bottle.</a:t>
            </a:r>
          </a:p>
        </p:txBody>
      </p:sp>
    </p:spTree>
    <p:extLst>
      <p:ext uri="{BB962C8B-B14F-4D97-AF65-F5344CB8AC3E}">
        <p14:creationId xmlns:p14="http://schemas.microsoft.com/office/powerpoint/2010/main" val="394363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Hair crème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B6D77CD-E70E-884F-A92D-714621E10CC3}"/>
              </a:ext>
            </a:extLst>
          </p:cNvPr>
          <p:cNvSpPr txBox="1">
            <a:spLocks/>
          </p:cNvSpPr>
          <p:nvPr/>
        </p:nvSpPr>
        <p:spPr>
          <a:xfrm>
            <a:off x="4094719" y="1412714"/>
            <a:ext cx="6081247" cy="2918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Fair trade &amp; USDA certified organic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coconut oil for strong, shiny hair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jojoba oil for excellent manageability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hemp seed oil moisturizes and softens hair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seed oil!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Light styling hold and silky-soft hair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Use after shampooing for additional conditioning and styling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Packaged in 100% post-consumer recycled plastic bottle.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5EE06-76E2-4246-B453-74E807C608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0" y="888591"/>
            <a:ext cx="2229985" cy="5220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310A3A-9F4C-FA40-8445-1B5F15642A16}"/>
              </a:ext>
            </a:extLst>
          </p:cNvPr>
          <p:cNvSpPr txBox="1"/>
          <p:nvPr/>
        </p:nvSpPr>
        <p:spPr bwMode="auto">
          <a:xfrm>
            <a:off x="4094718" y="4331069"/>
            <a:ext cx="6081247" cy="13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Water, Organic Coconut Oil,* Organic Ethyl Alcohol,* Organic Jojoba Oil, Organic Avocado Oil, Organic Hemp Seed Oil, Organic Essential Oils,** Organic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Quillaja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Saponaria Extract, Xanthan Gum, Tocopherol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Made with U.S.-grown hemp seed oil! Packaged in 100% post-consumer recycled plastic bottle.</a:t>
            </a:r>
          </a:p>
        </p:txBody>
      </p:sp>
    </p:spTree>
    <p:extLst>
      <p:ext uri="{BB962C8B-B14F-4D97-AF65-F5344CB8AC3E}">
        <p14:creationId xmlns:p14="http://schemas.microsoft.com/office/powerpoint/2010/main" val="328810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5ED23-9724-43BD-ABD8-32F368319C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F7663-7A75-4C40-84FC-65CAF4BF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776" y="1"/>
            <a:ext cx="6627223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9CFB3-FCB9-A14E-BA49-89885B89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776" y="1549733"/>
            <a:ext cx="6113418" cy="47343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entonSansCond Medium" pitchFamily="2" charset="77"/>
              </a:rPr>
              <a:t>8 Simple Swaps to Make Your Personal Care Eco-Friendly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D3E25-AE5D-4B43-8503-AAF260F6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50" y="988716"/>
            <a:ext cx="2209800" cy="469900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A6E64E-807B-8843-ABF4-D13CCBC47D9B}"/>
              </a:ext>
            </a:extLst>
          </p:cNvPr>
          <p:cNvSpPr txBox="1">
            <a:spLocks/>
          </p:cNvSpPr>
          <p:nvPr/>
        </p:nvSpPr>
        <p:spPr>
          <a:xfrm>
            <a:off x="5590902" y="2799685"/>
            <a:ext cx="6113418" cy="82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BentonSansCond Medium" pitchFamily="2" charset="77"/>
              </a:rPr>
              <a:t>I’m Obsessed with This Magical Multipurpose Cleaner That’s Been Around Since 1858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9F90E-2E4D-6C4C-8B41-16A9B687F9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775" y="2334288"/>
            <a:ext cx="2679999" cy="405774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9F1EA6A-721D-B949-A4F3-76F72BF6DE4C}"/>
              </a:ext>
            </a:extLst>
          </p:cNvPr>
          <p:cNvSpPr txBox="1">
            <a:spLocks/>
          </p:cNvSpPr>
          <p:nvPr/>
        </p:nvSpPr>
        <p:spPr>
          <a:xfrm>
            <a:off x="5617029" y="4389734"/>
            <a:ext cx="6113418" cy="82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BentonSansCond Medium" pitchFamily="2" charset="77"/>
              </a:rPr>
              <a:t>Best Organic Soap on Amazon: Dr. Bronner’s 18-in-1 Pure Castile Soap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DF9EF-6DFC-5046-85AC-BD8077E9CF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29" y="3920393"/>
            <a:ext cx="1836299" cy="405774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4967364-8FA8-CA4B-8ACF-DF798A4C9C75}"/>
              </a:ext>
            </a:extLst>
          </p:cNvPr>
          <p:cNvSpPr txBox="1">
            <a:spLocks/>
          </p:cNvSpPr>
          <p:nvPr/>
        </p:nvSpPr>
        <p:spPr>
          <a:xfrm>
            <a:off x="5590902" y="5879215"/>
            <a:ext cx="6113418" cy="82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ts val="25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BentonSansCond Medium" pitchFamily="2" charset="77"/>
              </a:rPr>
              <a:t>10 Lavender Hair Products for a Better Night’s Sleep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9DBA79-AF4F-7C4C-8068-1F1D687E9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860" y="5470844"/>
            <a:ext cx="2679999" cy="313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B9E4A-47AB-6B4E-8ED8-3919DBECBA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6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5198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8BCBA-B74E-4927-8301-FA18D156D784}">
  <ds:schemaRefs>
    <ds:schemaRef ds:uri="http://schemas.microsoft.com/sharepoint/v3"/>
    <ds:schemaRef ds:uri="http://schemas.microsoft.com/office/2006/documentManagement/types"/>
    <ds:schemaRef ds:uri="http://purl.org/dc/dcmitype/"/>
    <ds:schemaRef ds:uri="2c7ef5c5-3987-47ae-b26c-3b7545a67d61"/>
    <ds:schemaRef ds:uri="http://purl.org/dc/terms/"/>
    <ds:schemaRef ds:uri="http://www.w3.org/XML/1998/namespace"/>
    <ds:schemaRef ds:uri="430adeba-6bad-40e2-8191-acf830fac9c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470</Words>
  <Application>Microsoft Office PowerPoint</Application>
  <PresentationFormat>Widescreen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BentonSansCond Book</vt:lpstr>
      <vt:lpstr>Calibri Light</vt:lpstr>
      <vt:lpstr>Arial</vt:lpstr>
      <vt:lpstr>BentonSansCond Medium</vt:lpstr>
      <vt:lpstr>Calibri</vt:lpstr>
      <vt:lpstr>Trade Gothic LT Std Cn</vt:lpstr>
      <vt:lpstr>Bronner Corporate Template Theme</vt:lpstr>
      <vt:lpstr>Blank no logo</vt:lpstr>
      <vt:lpstr>Organic Hair Rinse &amp; hair crème</vt:lpstr>
      <vt:lpstr>organic hair rinse</vt:lpstr>
      <vt:lpstr>Organic Hair crème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20</cp:revision>
  <dcterms:created xsi:type="dcterms:W3CDTF">2020-10-23T20:15:48Z</dcterms:created>
  <dcterms:modified xsi:type="dcterms:W3CDTF">2021-12-09T19:03:09Z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