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BentonSansCond Book" panose="02000406020000020004" pitchFamily="2" charset="77"/>
      <p:regular r:id="rId11"/>
    </p:embeddedFont>
    <p:embeddedFont>
      <p:font typeface="BentonSansCond Medium" pitchFamily="2" charset="77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ade Gothic LT Std Cn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52900"/>
            <a:ext cx="12192000" cy="787239"/>
          </a:xfrm>
          <a:prstGeom prst="rect">
            <a:avLst/>
          </a:prstGeom>
        </p:spPr>
        <p:txBody>
          <a:bodyPr anchor="t"/>
          <a:lstStyle>
            <a:lvl1pPr>
              <a:defRPr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23144"/>
            <a:ext cx="12192000" cy="5286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08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E9C96-254A-9941-9EC5-82C6EEBA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3393"/>
            <a:ext cx="11442032" cy="498082"/>
          </a:xfrm>
        </p:spPr>
        <p:txBody>
          <a:bodyPr>
            <a:normAutofit/>
          </a:bodyPr>
          <a:lstStyle>
            <a:lvl1pPr algn="r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C880BD-9624-6140-A5EA-674F82D6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3393"/>
            <a:ext cx="11442032" cy="498082"/>
          </a:xfrm>
        </p:spPr>
        <p:txBody>
          <a:bodyPr>
            <a:normAutofit/>
          </a:bodyPr>
          <a:lstStyle>
            <a:lvl1pPr algn="r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1286FC-0326-5646-A3DB-293B8CBA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3393"/>
            <a:ext cx="11442032" cy="498082"/>
          </a:xfrm>
        </p:spPr>
        <p:txBody>
          <a:bodyPr>
            <a:normAutofit/>
          </a:bodyPr>
          <a:lstStyle>
            <a:lvl1pPr algn="r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760EB7-F883-CF44-9D62-5B6A131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F2E3CB-17AC-6F42-834D-F42913977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AC95B8-D32E-BD43-A1BA-6356BFF385AB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40A919-1D95-AE42-B5CE-FB685E12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EADC48E-22A1-5D41-97AE-1E0CC7D8882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77379-551B-7A47-BA01-3636C2082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532A989-5253-5548-99BD-9C49C6494126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69D5C4-7F56-5F40-9030-E473DBB70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F9BE55-270C-4342-A032-0B27D61D7E90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2CDD4F-7A48-5947-A076-2CBEFEA7B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4FDF0EB-10DE-6E42-91F4-2116555AED94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D62EAF-9817-A247-A579-88AA266A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9B5E5B-4C50-5346-821F-C0BFD75E1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AD6698-8817-5A47-85A2-D7D4329FF32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and Last Name, Title, Phone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7DF5DF-A1A8-9042-9426-715271915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6F40B3E-F095-5445-9F5B-D8C7CB6B0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05082D-576D-7445-A049-45E307891F8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81A64C-0F6E-D846-895B-C6AB61844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C8BC03-B853-144D-B300-C6FE1D647F40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840889-095E-7F4D-B67A-C3A6F9F02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9CCB404-06D9-8142-8088-A34F70C6AE2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7F604C-98F2-D747-B339-A53AB72A2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6DB843-3242-7949-858E-3F2231EF4B20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6D0837-1CCE-544A-8FD2-D598660F2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685783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F207F7E-5382-2647-88E3-7E6A062D24E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0" y="720274"/>
            <a:ext cx="12192000" cy="861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 (Size 24 pt. Benton Sans Condensed, Book)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681"/>
            <a:ext cx="12192000" cy="861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 (Size 30 pt. Trade gothic, bold)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body text style (Benton Sans Condensed Book)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85" r:id="rId9"/>
    <p:sldLayoutId id="2147483670" r:id="rId10"/>
    <p:sldLayoutId id="2147483683" r:id="rId11"/>
    <p:sldLayoutId id="2147483684" r:id="rId12"/>
    <p:sldLayoutId id="2147483674" r:id="rId13"/>
    <p:sldLayoutId id="2147483671" r:id="rId14"/>
    <p:sldLayoutId id="2147483678" r:id="rId15"/>
    <p:sldLayoutId id="2147483682" r:id="rId16"/>
    <p:sldLayoutId id="2147483672" r:id="rId17"/>
    <p:sldLayoutId id="2147483681" r:id="rId18"/>
    <p:sldLayoutId id="2147483679" r:id="rId19"/>
    <p:sldLayoutId id="2147483676" r:id="rId20"/>
    <p:sldLayoutId id="2147483680" r:id="rId21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200"/>
        </a:lnSpc>
        <a:spcBef>
          <a:spcPts val="3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200"/>
        </a:lnSpc>
        <a:spcBef>
          <a:spcPts val="3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200"/>
        </a:lnSpc>
        <a:spcBef>
          <a:spcPts val="3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200"/>
        </a:lnSpc>
        <a:spcBef>
          <a:spcPts val="3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200"/>
        </a:lnSpc>
        <a:spcBef>
          <a:spcPts val="3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43" userDrawn="1">
          <p15:clr>
            <a:srgbClr val="F26B43"/>
          </p15:clr>
        </p15:guide>
        <p15:guide id="3" pos="243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5" orient="horz" pos="38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81477-CC0F-8242-8FB7-75050C3D3F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4E5A8-2D88-3E44-9782-95869A3D0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8A604-EBF0-6B44-8EF9-4E88B2C4A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3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388C-06B0-8541-A3CE-580B11C61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D7091-F322-844C-B688-56ECE67C93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04B5C-CE54-E144-9D44-D6335F1B0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729DE-A39E-2E4B-B091-15AB12E61A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63D0F-70D7-3C47-818C-2C75BFB57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CAB13-1F42-BC43-A9B8-F2BFD2BE66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0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54A47-066E-774B-9CD9-B6464F94C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454A4-5C21-3D4E-BD57-1972ABFCD1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0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4DCFE-F485-464B-B89E-21F2BE4B0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56FFF-73D9-FA43-BAB3-194A3F0BDB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1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1DE29-A7BE-5142-AD06-11BAF79D8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4B181-37F1-194C-A86D-B7E592FE95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2717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2298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419EC4-CC9A-4958-B2B7-3C62FE14ACD6}"/>
</file>

<file path=customXml/itemProps2.xml><?xml version="1.0" encoding="utf-8"?>
<ds:datastoreItem xmlns:ds="http://schemas.openxmlformats.org/officeDocument/2006/customXml" ds:itemID="{65341145-B85E-4BD8-AF85-006C20B8B477}"/>
</file>

<file path=customXml/itemProps3.xml><?xml version="1.0" encoding="utf-8"?>
<ds:datastoreItem xmlns:ds="http://schemas.openxmlformats.org/officeDocument/2006/customXml" ds:itemID="{67D1CEDD-1E05-450C-9E4E-2EAA92D51336}"/>
</file>

<file path=docProps/app.xml><?xml version="1.0" encoding="utf-8"?>
<Properties xmlns="http://schemas.openxmlformats.org/officeDocument/2006/extended-properties" xmlns:vt="http://schemas.openxmlformats.org/officeDocument/2006/docPropsVTypes">
  <Template>Bronner Corporate Template Theme</Template>
  <TotalTime>473</TotalTime>
  <Words>7</Words>
  <Application>Microsoft Macintosh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Trade Gothic LT Std Cn</vt:lpstr>
      <vt:lpstr>BentonSansCond Book</vt:lpstr>
      <vt:lpstr>BentonSansCond Medium</vt:lpstr>
      <vt:lpstr>Calibri</vt:lpstr>
      <vt:lpstr>Arial</vt:lpstr>
      <vt:lpstr>Bronner Corporate Template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Day</dc:creator>
  <cp:lastModifiedBy>Rachel Day</cp:lastModifiedBy>
  <cp:revision>95</cp:revision>
  <dcterms:created xsi:type="dcterms:W3CDTF">2016-12-19T18:46:00Z</dcterms:created>
  <dcterms:modified xsi:type="dcterms:W3CDTF">2021-12-14T21:38:02Z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