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1" r:id="rId4"/>
    <p:sldMasterId id="2147483691" r:id="rId5"/>
  </p:sldMasterIdLst>
  <p:notesMasterIdLst>
    <p:notesMasterId r:id="rId15"/>
  </p:notesMasterIdLst>
  <p:sldIdLst>
    <p:sldId id="336" r:id="rId6"/>
    <p:sldId id="337" r:id="rId7"/>
    <p:sldId id="407" r:id="rId8"/>
    <p:sldId id="409" r:id="rId9"/>
    <p:sldId id="410" r:id="rId10"/>
    <p:sldId id="411" r:id="rId11"/>
    <p:sldId id="415" r:id="rId12"/>
    <p:sldId id="414" r:id="rId13"/>
    <p:sldId id="400"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87" userDrawn="1">
          <p15:clr>
            <a:srgbClr val="A4A3A4"/>
          </p15:clr>
        </p15:guide>
        <p15:guide id="3" orient="horz" pos="3848" userDrawn="1">
          <p15:clr>
            <a:srgbClr val="A4A3A4"/>
          </p15:clr>
        </p15:guide>
        <p15:guide id="4" orient="horz" pos="3254" userDrawn="1">
          <p15:clr>
            <a:srgbClr val="A4A3A4"/>
          </p15:clr>
        </p15:guide>
        <p15:guide id="5" orient="horz" pos="887" userDrawn="1">
          <p15:clr>
            <a:srgbClr val="A4A3A4"/>
          </p15:clr>
        </p15:guide>
        <p15:guide id="6"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Tajik" initials="ST" lastIdx="117" clrIdx="0">
    <p:extLst>
      <p:ext uri="{19B8F6BF-5375-455C-9EA6-DF929625EA0E}">
        <p15:presenceInfo xmlns:p15="http://schemas.microsoft.com/office/powerpoint/2012/main" userId="S::sara.tajik@Drbronner.com::b9df4f4c-01c8-499b-a1e7-3978f70a0388" providerId="AD"/>
      </p:ext>
    </p:extLst>
  </p:cmAuthor>
  <p:cmAuthor id="2" name="Astarae Metcalf (Nancy)" initials="AM(" lastIdx="5" clrIdx="1">
    <p:extLst>
      <p:ext uri="{19B8F6BF-5375-455C-9EA6-DF929625EA0E}">
        <p15:presenceInfo xmlns:p15="http://schemas.microsoft.com/office/powerpoint/2012/main" userId="S::Nancy.Astarae@Drbronner.com::ed975d0a-5822-4641-a15c-dfb16ed9f84d" providerId="AD"/>
      </p:ext>
    </p:extLst>
  </p:cmAuthor>
  <p:cmAuthor id="3" name="Rachel Day" initials="RD" lastIdx="6" clrIdx="2">
    <p:extLst>
      <p:ext uri="{19B8F6BF-5375-455C-9EA6-DF929625EA0E}">
        <p15:presenceInfo xmlns:p15="http://schemas.microsoft.com/office/powerpoint/2012/main" userId="S::rachel@drbronner.com::a1546b7b-d721-4b36-974b-0587548c0710" providerId="AD"/>
      </p:ext>
    </p:extLst>
  </p:cmAuthor>
  <p:cmAuthor id="4" name="Rafi Loiederman" initials="RL" lastIdx="3" clrIdx="3">
    <p:extLst>
      <p:ext uri="{19B8F6BF-5375-455C-9EA6-DF929625EA0E}">
        <p15:presenceInfo xmlns:p15="http://schemas.microsoft.com/office/powerpoint/2012/main" userId="S::rafi@drbronner.com::269e375a-6a96-4c66-bd3b-e5c47931d8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3629"/>
    <a:srgbClr val="046A38"/>
    <a:srgbClr val="355939"/>
    <a:srgbClr val="CE0058"/>
    <a:srgbClr val="4934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D944B3-D647-4B1D-A87D-AACD63D15B06}" v="2" dt="2023-03-23T18:56:32.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0" autoAdjust="0"/>
    <p:restoredTop sz="92288" autoAdjust="0"/>
  </p:normalViewPr>
  <p:slideViewPr>
    <p:cSldViewPr snapToGrid="0">
      <p:cViewPr varScale="1">
        <p:scale>
          <a:sx n="56" d="100"/>
          <a:sy n="56" d="100"/>
        </p:scale>
        <p:origin x="1036" y="48"/>
      </p:cViewPr>
      <p:guideLst>
        <p:guide orient="horz" pos="3487"/>
        <p:guide orient="horz" pos="3848"/>
        <p:guide orient="horz" pos="3254"/>
        <p:guide orient="horz" pos="88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B32B1-692D-4521-A9EB-4D94B00C2B58}" type="datetimeFigureOut">
              <a:rPr lang="en-US" smtClean="0"/>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8736F-AF74-4DE3-81D7-09FDE9F90BCB}" type="slidenum">
              <a:rPr lang="en-US" smtClean="0"/>
              <a:t>‹#›</a:t>
            </a:fld>
            <a:endParaRPr lang="en-US"/>
          </a:p>
        </p:txBody>
      </p:sp>
    </p:spTree>
    <p:extLst>
      <p:ext uri="{BB962C8B-B14F-4D97-AF65-F5344CB8AC3E}">
        <p14:creationId xmlns:p14="http://schemas.microsoft.com/office/powerpoint/2010/main" val="178764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hear it from our customers all the time: our coconut oil has a rich flavor that really comes through, and you can actually smell the coconut! There are several factors that contribute to our coconut oil’s rich taste and smell. For one, our coconut oil is single origin. Instead of buying from brokers who might source from different parts of the world, we source our coconut oil from trees grown only in the heart of Sri Lanka, a region known as the coconut triangle. This region of Sri Lanka has been growing coconuts for decades, and coconut oil is an important part of the local culinary tradition.</a:t>
            </a:r>
          </a:p>
          <a:p>
            <a:endParaRPr lang="en-US" dirty="0"/>
          </a:p>
          <a:p>
            <a:r>
              <a:rPr lang="en-US" dirty="0"/>
              <a:t>Our coconuts are processed near to the farms. They are brought to our processing plant at </a:t>
            </a:r>
            <a:r>
              <a:rPr lang="en-US" dirty="0" err="1"/>
              <a:t>Serendipol</a:t>
            </a:r>
            <a:r>
              <a:rPr lang="en-US" dirty="0"/>
              <a:t> where they are dried for just the right amount of time, then pressed as soon as they are ready. It is this careful attention to detail at every step of the way that leads to such high quality coconut oil.</a:t>
            </a:r>
          </a:p>
        </p:txBody>
      </p:sp>
      <p:sp>
        <p:nvSpPr>
          <p:cNvPr id="4" name="Slide Number Placeholder 3"/>
          <p:cNvSpPr>
            <a:spLocks noGrp="1"/>
          </p:cNvSpPr>
          <p:nvPr>
            <p:ph type="sldNum" sz="quarter" idx="10"/>
          </p:nvPr>
        </p:nvSpPr>
        <p:spPr/>
        <p:txBody>
          <a:bodyPr/>
          <a:lstStyle/>
          <a:p>
            <a:fld id="{BAD8736F-AF74-4DE3-81D7-09FDE9F90BCB}" type="slidenum">
              <a:rPr lang="en-US" smtClean="0"/>
              <a:t>3</a:t>
            </a:fld>
            <a:endParaRPr lang="en-US"/>
          </a:p>
        </p:txBody>
      </p:sp>
    </p:spTree>
    <p:extLst>
      <p:ext uri="{BB962C8B-B14F-4D97-AF65-F5344CB8AC3E}">
        <p14:creationId xmlns:p14="http://schemas.microsoft.com/office/powerpoint/2010/main" val="2111765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all of our products, our coconut oil has multiple uses, part of what makes it a valuable addition to any cupboard. In cooking it is a healthy oil that has a somewhat higher smoking point than olive oil. This makes it ideal for stir-fries and </a:t>
            </a:r>
            <a:r>
              <a:rPr lang="en-US" dirty="0" err="1"/>
              <a:t>sautées</a:t>
            </a:r>
            <a:r>
              <a:rPr lang="en-US" dirty="0"/>
              <a:t>. It is a great butter replacement for vegan baking recipes, and can be eaten raw on toast or in smoothies.</a:t>
            </a:r>
          </a:p>
          <a:p>
            <a:endParaRPr lang="en-US" dirty="0"/>
          </a:p>
          <a:p>
            <a:r>
              <a:rPr lang="en-US" dirty="0"/>
              <a:t>Of course, coconut oil is super-versatile useful in many body care applications. It can be used to moisturize skin, or to clean make-up. It can be used to condition hair, e</a:t>
            </a:r>
          </a:p>
        </p:txBody>
      </p:sp>
      <p:sp>
        <p:nvSpPr>
          <p:cNvPr id="4" name="Slide Number Placeholder 3"/>
          <p:cNvSpPr>
            <a:spLocks noGrp="1"/>
          </p:cNvSpPr>
          <p:nvPr>
            <p:ph type="sldNum" sz="quarter" idx="10"/>
          </p:nvPr>
        </p:nvSpPr>
        <p:spPr/>
        <p:txBody>
          <a:bodyPr/>
          <a:lstStyle/>
          <a:p>
            <a:fld id="{BAD8736F-AF74-4DE3-81D7-09FDE9F90BCB}" type="slidenum">
              <a:rPr lang="en-US" smtClean="0"/>
              <a:t>4</a:t>
            </a:fld>
            <a:endParaRPr lang="en-US"/>
          </a:p>
        </p:txBody>
      </p:sp>
    </p:spTree>
    <p:extLst>
      <p:ext uri="{BB962C8B-B14F-4D97-AF65-F5344CB8AC3E}">
        <p14:creationId xmlns:p14="http://schemas.microsoft.com/office/powerpoint/2010/main" val="381578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most exciting things about Dr. Bronner’s Coconut Oil is it’s impact on the communities that grow and process the coconuts. Fair trade and regenerative organic practices means that we have an opportunity, through the production of this coconut oil, to make a real on the land and the people.</a:t>
            </a:r>
          </a:p>
        </p:txBody>
      </p:sp>
      <p:sp>
        <p:nvSpPr>
          <p:cNvPr id="4" name="Slide Number Placeholder 3"/>
          <p:cNvSpPr>
            <a:spLocks noGrp="1"/>
          </p:cNvSpPr>
          <p:nvPr>
            <p:ph type="sldNum" sz="quarter" idx="10"/>
          </p:nvPr>
        </p:nvSpPr>
        <p:spPr/>
        <p:txBody>
          <a:bodyPr/>
          <a:lstStyle/>
          <a:p>
            <a:fld id="{BAD8736F-AF74-4DE3-81D7-09FDE9F90BCB}" type="slidenum">
              <a:rPr lang="en-US" smtClean="0"/>
              <a:t>5</a:t>
            </a:fld>
            <a:endParaRPr lang="en-US"/>
          </a:p>
        </p:txBody>
      </p:sp>
    </p:spTree>
    <p:extLst>
      <p:ext uri="{BB962C8B-B14F-4D97-AF65-F5344CB8AC3E}">
        <p14:creationId xmlns:p14="http://schemas.microsoft.com/office/powerpoint/2010/main" val="364235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heard a lot of conflicting information about whether Coconut Oil is healthy. It is classified as a saturated fat, and saturated fats have come in and our of favor over the years. As with many blanket statements, the question of whether saturated fats are good or bad for you, has left customers confused and generally distrusting the ability of health professionals to determine what a healthy diet is.</a:t>
            </a:r>
          </a:p>
          <a:p>
            <a:endParaRPr lang="en-US" dirty="0"/>
          </a:p>
          <a:p>
            <a:r>
              <a:rPr lang="en-US" sz="1200" b="0" i="0" u="none" strike="noStrike" kern="1200" dirty="0">
                <a:solidFill>
                  <a:schemeClr val="tx1"/>
                </a:solidFill>
                <a:effectLst/>
                <a:latin typeface="+mn-lt"/>
                <a:ea typeface="+mn-ea"/>
                <a:cs typeface="+mn-cs"/>
              </a:rPr>
              <a:t>The bottom line is that despite decades of research and billions of dollars spent, scientists still haven't been able to demonstrate a clear link between saturated fats and cardiovascular disease and several recent review studies that combined data from multiple other studies, found that there really is no link.</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best dietary advice seems to be Michael </a:t>
            </a:r>
            <a:r>
              <a:rPr lang="en-US" sz="1200" b="0" i="0" u="none" strike="noStrike" kern="1200" dirty="0" err="1">
                <a:solidFill>
                  <a:schemeClr val="tx1"/>
                </a:solidFill>
                <a:effectLst/>
                <a:latin typeface="+mn-lt"/>
                <a:ea typeface="+mn-ea"/>
                <a:cs typeface="+mn-cs"/>
              </a:rPr>
              <a:t>Pollan’s</a:t>
            </a:r>
            <a:r>
              <a:rPr lang="en-US" sz="1200" b="0" i="0" u="none" strike="noStrike" kern="1200" dirty="0">
                <a:solidFill>
                  <a:schemeClr val="tx1"/>
                </a:solidFill>
                <a:effectLst/>
                <a:latin typeface="+mn-lt"/>
                <a:ea typeface="+mn-ea"/>
                <a:cs typeface="+mn-cs"/>
              </a:rPr>
              <a:t> edict: eat real food, mostly plants, not too much!</a:t>
            </a:r>
          </a:p>
        </p:txBody>
      </p:sp>
      <p:sp>
        <p:nvSpPr>
          <p:cNvPr id="4" name="Slide Number Placeholder 3"/>
          <p:cNvSpPr>
            <a:spLocks noGrp="1"/>
          </p:cNvSpPr>
          <p:nvPr>
            <p:ph type="sldNum" sz="quarter" idx="10"/>
          </p:nvPr>
        </p:nvSpPr>
        <p:spPr/>
        <p:txBody>
          <a:bodyPr/>
          <a:lstStyle/>
          <a:p>
            <a:fld id="{BAD8736F-AF74-4DE3-81D7-09FDE9F90BCB}" type="slidenum">
              <a:rPr lang="en-US" smtClean="0"/>
              <a:t>6</a:t>
            </a:fld>
            <a:endParaRPr lang="en-US"/>
          </a:p>
        </p:txBody>
      </p:sp>
    </p:spTree>
    <p:extLst>
      <p:ext uri="{BB962C8B-B14F-4D97-AF65-F5344CB8AC3E}">
        <p14:creationId xmlns:p14="http://schemas.microsoft.com/office/powerpoint/2010/main" val="2578108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C3BF3-BFDF-4409-986C-C9B541E78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04583" y="1467615"/>
            <a:ext cx="6582835" cy="2881819"/>
          </a:xfrm>
          <a:prstGeom prst="rect">
            <a:avLst/>
          </a:prstGeom>
        </p:spPr>
      </p:pic>
      <p:sp>
        <p:nvSpPr>
          <p:cNvPr id="7" name="Title 1"/>
          <p:cNvSpPr>
            <a:spLocks noGrp="1"/>
          </p:cNvSpPr>
          <p:nvPr>
            <p:ph type="title" hasCustomPrompt="1"/>
          </p:nvPr>
        </p:nvSpPr>
        <p:spPr>
          <a:xfrm>
            <a:off x="0" y="4165600"/>
            <a:ext cx="12192000" cy="784699"/>
          </a:xfrm>
          <a:prstGeom prst="rect">
            <a:avLst/>
          </a:prstGeom>
        </p:spPr>
        <p:txBody>
          <a:bodyPr anchor="t">
            <a:normAutofit/>
          </a:bodyPr>
          <a:lstStyle>
            <a:lvl1pPr>
              <a:lnSpc>
                <a:spcPts val="3600"/>
              </a:lnSpc>
              <a:defRPr sz="3200" b="1" baseline="0"/>
            </a:lvl1pPr>
          </a:lstStyle>
          <a:p>
            <a:r>
              <a:rPr lang="en-US" dirty="0"/>
              <a:t>Click to edit presentation title</a:t>
            </a:r>
          </a:p>
        </p:txBody>
      </p:sp>
      <p:sp>
        <p:nvSpPr>
          <p:cNvPr id="4" name="Subtitle 2"/>
          <p:cNvSpPr>
            <a:spLocks noGrp="1"/>
          </p:cNvSpPr>
          <p:nvPr>
            <p:ph type="subTitle" idx="11"/>
          </p:nvPr>
        </p:nvSpPr>
        <p:spPr>
          <a:xfrm>
            <a:off x="0" y="4649178"/>
            <a:ext cx="12192000" cy="1101381"/>
          </a:xfrm>
          <a:prstGeom prst="rect">
            <a:avLst/>
          </a:prstGeom>
        </p:spPr>
        <p:txBody>
          <a:bodyPr anchor="t">
            <a:normAutofit/>
          </a:bodyPr>
          <a:lstStyle>
            <a:lvl1pPr marL="0" indent="0" algn="ctr">
              <a:lnSpc>
                <a:spcPts val="2800"/>
              </a:lnSpc>
              <a:spcBef>
                <a:spcPts val="0"/>
              </a:spcBef>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76251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6071934" cy="6108192"/>
          </a:xfrm>
          <a:prstGeom prst="rect">
            <a:avLst/>
          </a:prstGeom>
        </p:spPr>
        <p:txBody>
          <a:bodyPr/>
          <a:lstStyle>
            <a:lvl1pPr marL="0" indent="0">
              <a:buNone/>
              <a:defRPr/>
            </a:lvl1pPr>
          </a:lstStyle>
          <a:p>
            <a:endParaRPr lang="en-US" dirty="0"/>
          </a:p>
        </p:txBody>
      </p:sp>
      <p:sp>
        <p:nvSpPr>
          <p:cNvPr id="8" name="Content Placeholder 14"/>
          <p:cNvSpPr>
            <a:spLocks noGrp="1"/>
          </p:cNvSpPr>
          <p:nvPr>
            <p:ph sz="quarter" idx="14" hasCustomPrompt="1"/>
          </p:nvPr>
        </p:nvSpPr>
        <p:spPr>
          <a:xfrm>
            <a:off x="0" y="6106026"/>
            <a:ext cx="11442032" cy="751974"/>
          </a:xfrm>
          <a:prstGeom prst="rect">
            <a:avLst/>
          </a:prstGeom>
        </p:spPr>
        <p:txBody>
          <a:bodyPr anchor="ctr"/>
          <a:lstStyle>
            <a:lvl1pPr marL="0" indent="0" algn="r">
              <a:lnSpc>
                <a:spcPts val="2800"/>
              </a:lnSpc>
              <a:buNone/>
              <a:defRPr sz="2400" b="1" cap="all" spc="150" baseline="0">
                <a:solidFill>
                  <a:schemeClr val="tx1"/>
                </a:solidFill>
                <a:latin typeface="+mj-lt"/>
              </a:defRPr>
            </a:lvl1pPr>
          </a:lstStyle>
          <a:p>
            <a:r>
              <a:rPr lang="en-US" dirty="0"/>
              <a:t>CLICK TO EDIT FOOTER</a:t>
            </a:r>
          </a:p>
        </p:txBody>
      </p:sp>
      <p:sp>
        <p:nvSpPr>
          <p:cNvPr id="5" name="Picture Placeholder 2"/>
          <p:cNvSpPr>
            <a:spLocks noGrp="1"/>
          </p:cNvSpPr>
          <p:nvPr>
            <p:ph type="pic" sz="quarter" idx="15"/>
          </p:nvPr>
        </p:nvSpPr>
        <p:spPr>
          <a:xfrm>
            <a:off x="6120066" y="0"/>
            <a:ext cx="6071934" cy="6108192"/>
          </a:xfrm>
          <a:prstGeom prst="rect">
            <a:avLst/>
          </a:prstGeom>
        </p:spPr>
        <p:txBody>
          <a:bodyPr/>
          <a:lstStyle>
            <a:lvl1pPr marL="0" indent="0">
              <a:buNone/>
              <a:defRPr/>
            </a:lvl1pPr>
          </a:lstStyle>
          <a:p>
            <a:endParaRPr lang="en-US" dirty="0"/>
          </a:p>
        </p:txBody>
      </p:sp>
      <p:sp>
        <p:nvSpPr>
          <p:cNvPr id="4" name="Slide Number Placeholder 3">
            <a:extLst>
              <a:ext uri="{FF2B5EF4-FFF2-40B4-BE49-F238E27FC236}">
                <a16:creationId xmlns:a16="http://schemas.microsoft.com/office/drawing/2014/main" id="{B7C38B09-A299-47E3-8231-A353D873057D}"/>
              </a:ext>
            </a:extLst>
          </p:cNvPr>
          <p:cNvSpPr>
            <a:spLocks noGrp="1"/>
          </p:cNvSpPr>
          <p:nvPr>
            <p:ph type="sldNum" sz="quarter" idx="17"/>
          </p:nvPr>
        </p:nvSpPr>
        <p:spPr>
          <a:xfrm>
            <a:off x="11442032" y="6223394"/>
            <a:ext cx="504162" cy="498082"/>
          </a:xfrm>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48030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Photos">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4830679" cy="3025942"/>
          </a:xfrm>
          <a:prstGeom prst="rect">
            <a:avLst/>
          </a:prstGeom>
        </p:spPr>
        <p:txBody>
          <a:bodyPr/>
          <a:lstStyle>
            <a:lvl1pPr marL="0" indent="0">
              <a:buNone/>
              <a:defRPr/>
            </a:lvl1pPr>
          </a:lstStyle>
          <a:p>
            <a:endParaRPr lang="en-US" dirty="0"/>
          </a:p>
        </p:txBody>
      </p:sp>
      <p:sp>
        <p:nvSpPr>
          <p:cNvPr id="8" name="Content Placeholder 14"/>
          <p:cNvSpPr>
            <a:spLocks noGrp="1"/>
          </p:cNvSpPr>
          <p:nvPr>
            <p:ph sz="quarter" idx="14" hasCustomPrompt="1"/>
          </p:nvPr>
        </p:nvSpPr>
        <p:spPr>
          <a:xfrm>
            <a:off x="0" y="6106026"/>
            <a:ext cx="11442032" cy="751974"/>
          </a:xfrm>
          <a:prstGeom prst="rect">
            <a:avLst/>
          </a:prstGeom>
        </p:spPr>
        <p:txBody>
          <a:bodyPr anchor="ctr"/>
          <a:lstStyle>
            <a:lvl1pPr marL="0" indent="0" algn="r">
              <a:lnSpc>
                <a:spcPts val="2800"/>
              </a:lnSpc>
              <a:buNone/>
              <a:defRPr sz="2400" b="1" cap="all" spc="150" baseline="0">
                <a:solidFill>
                  <a:schemeClr val="tx1"/>
                </a:solidFill>
                <a:latin typeface="+mj-lt"/>
              </a:defRPr>
            </a:lvl1pPr>
          </a:lstStyle>
          <a:p>
            <a:r>
              <a:rPr lang="en-US" dirty="0"/>
              <a:t>CLICK TO EDIT FOOTER</a:t>
            </a:r>
          </a:p>
        </p:txBody>
      </p:sp>
      <p:sp>
        <p:nvSpPr>
          <p:cNvPr id="5" name="Picture Placeholder 2"/>
          <p:cNvSpPr>
            <a:spLocks noGrp="1"/>
          </p:cNvSpPr>
          <p:nvPr>
            <p:ph type="pic" sz="quarter" idx="15"/>
          </p:nvPr>
        </p:nvSpPr>
        <p:spPr>
          <a:xfrm>
            <a:off x="0" y="3074070"/>
            <a:ext cx="4830679" cy="3025942"/>
          </a:xfrm>
          <a:prstGeom prst="rect">
            <a:avLst/>
          </a:prstGeom>
        </p:spPr>
        <p:txBody>
          <a:bodyPr/>
          <a:lstStyle>
            <a:lvl1pPr marL="0" indent="0">
              <a:buNone/>
              <a:defRPr/>
            </a:lvl1pPr>
          </a:lstStyle>
          <a:p>
            <a:endParaRPr lang="en-US" dirty="0"/>
          </a:p>
        </p:txBody>
      </p:sp>
      <p:sp>
        <p:nvSpPr>
          <p:cNvPr id="6" name="Picture Placeholder 2"/>
          <p:cNvSpPr>
            <a:spLocks noGrp="1"/>
          </p:cNvSpPr>
          <p:nvPr>
            <p:ph type="pic" sz="quarter" idx="16"/>
          </p:nvPr>
        </p:nvSpPr>
        <p:spPr>
          <a:xfrm>
            <a:off x="8583529" y="0"/>
            <a:ext cx="3608471" cy="6100012"/>
          </a:xfrm>
          <a:prstGeom prst="rect">
            <a:avLst/>
          </a:prstGeom>
        </p:spPr>
        <p:txBody>
          <a:bodyPr/>
          <a:lstStyle>
            <a:lvl1pPr marL="0" indent="0">
              <a:buNone/>
              <a:defRPr/>
            </a:lvl1pPr>
          </a:lstStyle>
          <a:p>
            <a:endParaRPr lang="en-US" dirty="0"/>
          </a:p>
        </p:txBody>
      </p:sp>
      <p:sp>
        <p:nvSpPr>
          <p:cNvPr id="9" name="Picture Placeholder 2"/>
          <p:cNvSpPr>
            <a:spLocks noGrp="1"/>
          </p:cNvSpPr>
          <p:nvPr>
            <p:ph type="pic" sz="quarter" idx="17"/>
          </p:nvPr>
        </p:nvSpPr>
        <p:spPr>
          <a:xfrm>
            <a:off x="4896852" y="0"/>
            <a:ext cx="3633537" cy="6100012"/>
          </a:xfrm>
          <a:prstGeom prst="rect">
            <a:avLst/>
          </a:prstGeom>
        </p:spPr>
        <p:txBody>
          <a:bodyPr/>
          <a:lstStyle>
            <a:lvl1pPr marL="0" indent="0">
              <a:buNone/>
              <a:defRPr/>
            </a:lvl1pPr>
          </a:lstStyle>
          <a:p>
            <a:endParaRPr lang="en-US" dirty="0"/>
          </a:p>
        </p:txBody>
      </p:sp>
      <p:sp>
        <p:nvSpPr>
          <p:cNvPr id="4" name="Slide Number Placeholder 3">
            <a:extLst>
              <a:ext uri="{FF2B5EF4-FFF2-40B4-BE49-F238E27FC236}">
                <a16:creationId xmlns:a16="http://schemas.microsoft.com/office/drawing/2014/main" id="{8C246BE5-5A4F-42BA-B89C-183A34517B99}"/>
              </a:ext>
            </a:extLst>
          </p:cNvPr>
          <p:cNvSpPr>
            <a:spLocks noGrp="1"/>
          </p:cNvSpPr>
          <p:nvPr>
            <p:ph type="sldNum" sz="quarter" idx="19"/>
          </p:nvPr>
        </p:nvSpPr>
        <p:spPr>
          <a:xfrm>
            <a:off x="11442032" y="6223394"/>
            <a:ext cx="504162" cy="498082"/>
          </a:xfrm>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3606550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hoto and Footer">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252847"/>
            <a:ext cx="12192000" cy="4726730"/>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DBF56CFC-FACD-4408-B253-4D372C8D9730}"/>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01D721CF-8514-448E-89BA-68EAAA8A6208}"/>
              </a:ext>
            </a:extLst>
          </p:cNvPr>
          <p:cNvSpPr>
            <a:spLocks noGrp="1"/>
          </p:cNvSpPr>
          <p:nvPr>
            <p:ph type="ftr" sz="quarter" idx="12"/>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0CF8FB09-98AF-4E5E-86BE-0B6FFBD1F200}"/>
              </a:ext>
            </a:extLst>
          </p:cNvPr>
          <p:cNvSpPr>
            <a:spLocks noGrp="1"/>
          </p:cNvSpPr>
          <p:nvPr>
            <p:ph type="sldNum" sz="quarter" idx="13"/>
          </p:nvPr>
        </p:nvSpPr>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225049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and quot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858000"/>
          </a:xfrm>
          <a:prstGeom prst="rect">
            <a:avLst/>
          </a:prstGeom>
        </p:spPr>
        <p:txBody>
          <a:bodyPr/>
          <a:lstStyle>
            <a:lvl1pPr marL="0" indent="0">
              <a:buNone/>
              <a:defRPr/>
            </a:lvl1pPr>
          </a:lstStyle>
          <a:p>
            <a:endParaRPr lang="en-US" dirty="0"/>
          </a:p>
        </p:txBody>
      </p:sp>
      <p:sp>
        <p:nvSpPr>
          <p:cNvPr id="4" name="Text Placeholder 3"/>
          <p:cNvSpPr>
            <a:spLocks noGrp="1"/>
          </p:cNvSpPr>
          <p:nvPr>
            <p:ph type="body" sz="quarter" idx="12" hasCustomPrompt="1"/>
          </p:nvPr>
        </p:nvSpPr>
        <p:spPr>
          <a:xfrm>
            <a:off x="2791621" y="1668582"/>
            <a:ext cx="6608763" cy="2832079"/>
          </a:xfrm>
          <a:prstGeom prst="rect">
            <a:avLst/>
          </a:prstGeom>
        </p:spPr>
        <p:txBody>
          <a:bodyPr anchor="ctr">
            <a:normAutofit/>
          </a:bodyPr>
          <a:lstStyle>
            <a:lvl1pPr marL="0" indent="0" algn="ctr">
              <a:buNone/>
              <a:defRPr sz="3200" b="1">
                <a:latin typeface="BentonSansCond Medium" panose="02000606020000020004" pitchFamily="50" charset="0"/>
              </a:defRPr>
            </a:lvl1pPr>
            <a:lvl2pPr marL="342892" indent="0" algn="ctr">
              <a:buNone/>
              <a:defRPr sz="1800">
                <a:latin typeface="BentonSansCond Medium" panose="02000606020000020004" pitchFamily="50" charset="0"/>
              </a:defRPr>
            </a:lvl2pPr>
            <a:lvl3pPr marL="685783" indent="0" algn="ctr">
              <a:buNone/>
              <a:defRPr sz="1800">
                <a:latin typeface="BentonSansCond Medium" panose="02000606020000020004" pitchFamily="50" charset="0"/>
              </a:defRPr>
            </a:lvl3pPr>
            <a:lvl4pPr marL="1028675" indent="0" algn="ctr">
              <a:buNone/>
              <a:defRPr sz="1800">
                <a:latin typeface="BentonSansCond Medium" panose="02000606020000020004" pitchFamily="50" charset="0"/>
              </a:defRPr>
            </a:lvl4pPr>
            <a:lvl5pPr marL="1371566" indent="0" algn="ctr">
              <a:buNone/>
              <a:defRPr sz="1800">
                <a:latin typeface="BentonSansCond Medium" panose="02000606020000020004" pitchFamily="50" charset="0"/>
              </a:defRPr>
            </a:lvl5pPr>
          </a:lstStyle>
          <a:p>
            <a:pPr lvl="0"/>
            <a:r>
              <a:rPr lang="en-US" dirty="0"/>
              <a:t>Click to add quote</a:t>
            </a:r>
          </a:p>
        </p:txBody>
      </p:sp>
      <p:sp>
        <p:nvSpPr>
          <p:cNvPr id="7" name="Slide Number Placeholder 6">
            <a:extLst>
              <a:ext uri="{FF2B5EF4-FFF2-40B4-BE49-F238E27FC236}">
                <a16:creationId xmlns:a16="http://schemas.microsoft.com/office/drawing/2014/main" id="{1701F74C-B030-4F9F-901A-8278307799BA}"/>
              </a:ext>
            </a:extLst>
          </p:cNvPr>
          <p:cNvSpPr>
            <a:spLocks noGrp="1"/>
          </p:cNvSpPr>
          <p:nvPr>
            <p:ph type="sldNum" sz="quarter" idx="14"/>
          </p:nvPr>
        </p:nvSpPr>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1969279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67B0-7EB1-495A-A670-12AA58CDF32A}"/>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C7EEBDD0-1885-468A-9C0A-1C8D7686721B}"/>
              </a:ext>
            </a:extLst>
          </p:cNvPr>
          <p:cNvSpPr>
            <a:spLocks noGrp="1"/>
          </p:cNvSpPr>
          <p:nvPr>
            <p:ph type="ftr" sz="quarter" idx="12"/>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A060509E-E923-4E47-9547-F567961D57D2}"/>
              </a:ext>
            </a:extLst>
          </p:cNvPr>
          <p:cNvSpPr>
            <a:spLocks noGrp="1"/>
          </p:cNvSpPr>
          <p:nvPr>
            <p:ph type="sldNum" sz="quarter" idx="13"/>
          </p:nvPr>
        </p:nvSpPr>
        <p:spPr/>
        <p:txBody>
          <a:bodyPr/>
          <a:lstStyle/>
          <a:p>
            <a:fld id="{AD77E083-5E71-43E5-9A1F-1AA7D861D609}" type="slidenum">
              <a:rPr lang="en-US" smtClean="0"/>
              <a:pPr/>
              <a:t>‹#›</a:t>
            </a:fld>
            <a:endParaRPr lang="en-US" dirty="0"/>
          </a:p>
        </p:txBody>
      </p:sp>
      <p:sp>
        <p:nvSpPr>
          <p:cNvPr id="11" name="Subtitle 2">
            <a:extLst>
              <a:ext uri="{FF2B5EF4-FFF2-40B4-BE49-F238E27FC236}">
                <a16:creationId xmlns:a16="http://schemas.microsoft.com/office/drawing/2014/main" id="{6FF295C5-A748-49EE-B337-21182885528B}"/>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345940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6" name="Table Placeholder 5"/>
          <p:cNvSpPr>
            <a:spLocks noGrp="1"/>
          </p:cNvSpPr>
          <p:nvPr>
            <p:ph type="tbl" sz="quarter" idx="15"/>
          </p:nvPr>
        </p:nvSpPr>
        <p:spPr>
          <a:xfrm>
            <a:off x="476251" y="1484313"/>
            <a:ext cx="11239500" cy="4489450"/>
          </a:xfrm>
          <a:prstGeom prst="rect">
            <a:avLst/>
          </a:prstGeom>
        </p:spPr>
        <p:txBody>
          <a:bodyPr/>
          <a:lstStyle/>
          <a:p>
            <a:endParaRPr lang="en-US"/>
          </a:p>
        </p:txBody>
      </p:sp>
      <p:sp>
        <p:nvSpPr>
          <p:cNvPr id="2" name="Title 1">
            <a:extLst>
              <a:ext uri="{FF2B5EF4-FFF2-40B4-BE49-F238E27FC236}">
                <a16:creationId xmlns:a16="http://schemas.microsoft.com/office/drawing/2014/main" id="{FA72F8BA-0213-4C41-BD14-91A9690D2AFA}"/>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6DA8BAE7-D35B-4186-BF8C-D28350AC6829}"/>
              </a:ext>
            </a:extLst>
          </p:cNvPr>
          <p:cNvSpPr>
            <a:spLocks noGrp="1"/>
          </p:cNvSpPr>
          <p:nvPr>
            <p:ph type="ftr" sz="quarter" idx="16"/>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CC356AA7-30E0-4256-9C15-20638151A629}"/>
              </a:ext>
            </a:extLst>
          </p:cNvPr>
          <p:cNvSpPr>
            <a:spLocks noGrp="1"/>
          </p:cNvSpPr>
          <p:nvPr>
            <p:ph type="sldNum" sz="quarter" idx="17"/>
          </p:nvPr>
        </p:nvSpPr>
        <p:spPr/>
        <p:txBody>
          <a:bodyPr/>
          <a:lstStyle/>
          <a:p>
            <a:fld id="{AD77E083-5E71-43E5-9A1F-1AA7D861D609}" type="slidenum">
              <a:rPr lang="en-US" smtClean="0"/>
              <a:pPr/>
              <a:t>‹#›</a:t>
            </a:fld>
            <a:endParaRPr lang="en-US" dirty="0"/>
          </a:p>
        </p:txBody>
      </p:sp>
      <p:sp>
        <p:nvSpPr>
          <p:cNvPr id="11" name="Subtitle 2">
            <a:extLst>
              <a:ext uri="{FF2B5EF4-FFF2-40B4-BE49-F238E27FC236}">
                <a16:creationId xmlns:a16="http://schemas.microsoft.com/office/drawing/2014/main" id="{DB142DA8-67A4-4FE6-8FEC-593ACC5BE21A}"/>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96587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Photo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420014" y="1543791"/>
            <a:ext cx="2274127" cy="2086100"/>
          </a:xfrm>
          <a:prstGeom prst="rect">
            <a:avLst/>
          </a:prstGeom>
        </p:spPr>
        <p:txBody>
          <a:bodyPr/>
          <a:lstStyle>
            <a:lvl1pPr marL="0" indent="0">
              <a:buNone/>
              <a:defRPr/>
            </a:lvl1pPr>
          </a:lstStyle>
          <a:p>
            <a:endParaRPr lang="en-US" dirty="0"/>
          </a:p>
        </p:txBody>
      </p:sp>
      <p:sp>
        <p:nvSpPr>
          <p:cNvPr id="8" name="Picture Placeholder 4"/>
          <p:cNvSpPr>
            <a:spLocks noGrp="1"/>
          </p:cNvSpPr>
          <p:nvPr>
            <p:ph type="pic" sz="quarter" idx="11"/>
          </p:nvPr>
        </p:nvSpPr>
        <p:spPr>
          <a:xfrm>
            <a:off x="4832683" y="1543791"/>
            <a:ext cx="2274127" cy="2086100"/>
          </a:xfrm>
          <a:prstGeom prst="rect">
            <a:avLst/>
          </a:prstGeom>
        </p:spPr>
        <p:txBody>
          <a:bodyPr/>
          <a:lstStyle>
            <a:lvl1pPr marL="0" indent="0">
              <a:buNone/>
              <a:defRPr/>
            </a:lvl1pPr>
          </a:lstStyle>
          <a:p>
            <a:endParaRPr lang="en-US" dirty="0"/>
          </a:p>
        </p:txBody>
      </p:sp>
      <p:sp>
        <p:nvSpPr>
          <p:cNvPr id="9" name="Picture Placeholder 4"/>
          <p:cNvSpPr>
            <a:spLocks noGrp="1"/>
          </p:cNvSpPr>
          <p:nvPr>
            <p:ph type="pic" sz="quarter" idx="12"/>
          </p:nvPr>
        </p:nvSpPr>
        <p:spPr>
          <a:xfrm>
            <a:off x="7245353" y="1543791"/>
            <a:ext cx="2274127" cy="2086100"/>
          </a:xfrm>
          <a:prstGeom prst="rect">
            <a:avLst/>
          </a:prstGeom>
        </p:spPr>
        <p:txBody>
          <a:bodyPr/>
          <a:lstStyle>
            <a:lvl1pPr marL="0" indent="0">
              <a:buNone/>
              <a:defRPr/>
            </a:lvl1pPr>
          </a:lstStyle>
          <a:p>
            <a:endParaRPr lang="en-US" dirty="0"/>
          </a:p>
        </p:txBody>
      </p:sp>
      <p:sp>
        <p:nvSpPr>
          <p:cNvPr id="10" name="Picture Placeholder 4"/>
          <p:cNvSpPr>
            <a:spLocks noGrp="1"/>
          </p:cNvSpPr>
          <p:nvPr>
            <p:ph type="pic" sz="quarter" idx="13"/>
          </p:nvPr>
        </p:nvSpPr>
        <p:spPr>
          <a:xfrm>
            <a:off x="2420014" y="3762497"/>
            <a:ext cx="2274127" cy="2086100"/>
          </a:xfrm>
          <a:prstGeom prst="rect">
            <a:avLst/>
          </a:prstGeom>
        </p:spPr>
        <p:txBody>
          <a:bodyPr/>
          <a:lstStyle>
            <a:lvl1pPr marL="0" indent="0">
              <a:buNone/>
              <a:defRPr/>
            </a:lvl1pPr>
          </a:lstStyle>
          <a:p>
            <a:endParaRPr lang="en-US" dirty="0"/>
          </a:p>
        </p:txBody>
      </p:sp>
      <p:sp>
        <p:nvSpPr>
          <p:cNvPr id="11" name="Picture Placeholder 4"/>
          <p:cNvSpPr>
            <a:spLocks noGrp="1"/>
          </p:cNvSpPr>
          <p:nvPr>
            <p:ph type="pic" sz="quarter" idx="14"/>
          </p:nvPr>
        </p:nvSpPr>
        <p:spPr>
          <a:xfrm>
            <a:off x="4832683" y="3762497"/>
            <a:ext cx="2274127" cy="2086100"/>
          </a:xfrm>
          <a:prstGeom prst="rect">
            <a:avLst/>
          </a:prstGeom>
        </p:spPr>
        <p:txBody>
          <a:bodyPr/>
          <a:lstStyle>
            <a:lvl1pPr marL="0" indent="0">
              <a:buNone/>
              <a:defRPr/>
            </a:lvl1pPr>
          </a:lstStyle>
          <a:p>
            <a:endParaRPr lang="en-US" dirty="0"/>
          </a:p>
        </p:txBody>
      </p:sp>
      <p:sp>
        <p:nvSpPr>
          <p:cNvPr id="12" name="Picture Placeholder 4"/>
          <p:cNvSpPr>
            <a:spLocks noGrp="1"/>
          </p:cNvSpPr>
          <p:nvPr>
            <p:ph type="pic" sz="quarter" idx="15"/>
          </p:nvPr>
        </p:nvSpPr>
        <p:spPr>
          <a:xfrm>
            <a:off x="7245353" y="3762497"/>
            <a:ext cx="2274127" cy="2086100"/>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04BB5F79-CD79-4BDA-8B19-B34E380DDFA5}"/>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9E788CC8-87CF-43DA-83DC-D397A48B9609}"/>
              </a:ext>
            </a:extLst>
          </p:cNvPr>
          <p:cNvSpPr>
            <a:spLocks noGrp="1"/>
          </p:cNvSpPr>
          <p:nvPr>
            <p:ph type="ftr" sz="quarter" idx="18"/>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9754374A-B437-4929-869B-8E6889DF643C}"/>
              </a:ext>
            </a:extLst>
          </p:cNvPr>
          <p:cNvSpPr>
            <a:spLocks noGrp="1"/>
          </p:cNvSpPr>
          <p:nvPr>
            <p:ph type="sldNum" sz="quarter" idx="19"/>
          </p:nvPr>
        </p:nvSpPr>
        <p:spPr/>
        <p:txBody>
          <a:bodyPr/>
          <a:lstStyle/>
          <a:p>
            <a:fld id="{AD77E083-5E71-43E5-9A1F-1AA7D861D609}" type="slidenum">
              <a:rPr lang="en-US" smtClean="0"/>
              <a:pPr/>
              <a:t>‹#›</a:t>
            </a:fld>
            <a:endParaRPr lang="en-US" dirty="0"/>
          </a:p>
        </p:txBody>
      </p:sp>
      <p:sp>
        <p:nvSpPr>
          <p:cNvPr id="18" name="Subtitle 2">
            <a:extLst>
              <a:ext uri="{FF2B5EF4-FFF2-40B4-BE49-F238E27FC236}">
                <a16:creationId xmlns:a16="http://schemas.microsoft.com/office/drawing/2014/main" id="{0DEADBAC-3E08-44D7-9D93-4EFBC479F59F}"/>
              </a:ext>
            </a:extLst>
          </p:cNvPr>
          <p:cNvSpPr>
            <a:spLocks noGrp="1"/>
          </p:cNvSpPr>
          <p:nvPr>
            <p:ph type="subTitle" idx="20"/>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340426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hoto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60020" y="1917864"/>
            <a:ext cx="3423477" cy="3140422"/>
          </a:xfrm>
          <a:prstGeom prst="rect">
            <a:avLst/>
          </a:prstGeom>
        </p:spPr>
        <p:txBody>
          <a:bodyPr/>
          <a:lstStyle>
            <a:lvl1pPr marL="0" indent="0">
              <a:buNone/>
              <a:defRPr/>
            </a:lvl1pPr>
          </a:lstStyle>
          <a:p>
            <a:endParaRPr lang="en-US" dirty="0"/>
          </a:p>
        </p:txBody>
      </p:sp>
      <p:sp>
        <p:nvSpPr>
          <p:cNvPr id="8" name="Picture Placeholder 4"/>
          <p:cNvSpPr>
            <a:spLocks noGrp="1"/>
          </p:cNvSpPr>
          <p:nvPr>
            <p:ph type="pic" sz="quarter" idx="11"/>
          </p:nvPr>
        </p:nvSpPr>
        <p:spPr>
          <a:xfrm>
            <a:off x="4345380" y="1917864"/>
            <a:ext cx="3423477" cy="3140422"/>
          </a:xfrm>
          <a:prstGeom prst="rect">
            <a:avLst/>
          </a:prstGeom>
        </p:spPr>
        <p:txBody>
          <a:bodyPr/>
          <a:lstStyle>
            <a:lvl1pPr marL="0" indent="0">
              <a:buNone/>
              <a:defRPr/>
            </a:lvl1pPr>
          </a:lstStyle>
          <a:p>
            <a:endParaRPr lang="en-US" dirty="0"/>
          </a:p>
        </p:txBody>
      </p:sp>
      <p:sp>
        <p:nvSpPr>
          <p:cNvPr id="9" name="Picture Placeholder 4"/>
          <p:cNvSpPr>
            <a:spLocks noGrp="1"/>
          </p:cNvSpPr>
          <p:nvPr>
            <p:ph type="pic" sz="quarter" idx="12"/>
          </p:nvPr>
        </p:nvSpPr>
        <p:spPr>
          <a:xfrm>
            <a:off x="7930736" y="1917864"/>
            <a:ext cx="3423477" cy="3140422"/>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07A8E759-D99D-4C9D-B5FE-84A56F9A1358}"/>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BC9FE236-0BC5-4DCA-BF2C-947B6BE77DDD}"/>
              </a:ext>
            </a:extLst>
          </p:cNvPr>
          <p:cNvSpPr>
            <a:spLocks noGrp="1"/>
          </p:cNvSpPr>
          <p:nvPr>
            <p:ph type="ftr" sz="quarter" idx="18"/>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48D9F0FE-8ABC-4387-AE02-5DF58454DE27}"/>
              </a:ext>
            </a:extLst>
          </p:cNvPr>
          <p:cNvSpPr>
            <a:spLocks noGrp="1"/>
          </p:cNvSpPr>
          <p:nvPr>
            <p:ph type="sldNum" sz="quarter" idx="19"/>
          </p:nvPr>
        </p:nvSpPr>
        <p:spPr/>
        <p:txBody>
          <a:bodyPr/>
          <a:lstStyle/>
          <a:p>
            <a:fld id="{AD77E083-5E71-43E5-9A1F-1AA7D861D609}" type="slidenum">
              <a:rPr lang="en-US" smtClean="0"/>
              <a:pPr/>
              <a:t>‹#›</a:t>
            </a:fld>
            <a:endParaRPr lang="en-US" dirty="0"/>
          </a:p>
        </p:txBody>
      </p:sp>
      <p:sp>
        <p:nvSpPr>
          <p:cNvPr id="12" name="Subtitle 2">
            <a:extLst>
              <a:ext uri="{FF2B5EF4-FFF2-40B4-BE49-F238E27FC236}">
                <a16:creationId xmlns:a16="http://schemas.microsoft.com/office/drawing/2014/main" id="{59CDF134-6BCA-4222-B0BB-7803F3420FB9}"/>
              </a:ext>
            </a:extLst>
          </p:cNvPr>
          <p:cNvSpPr>
            <a:spLocks noGrp="1"/>
          </p:cNvSpPr>
          <p:nvPr>
            <p:ph type="subTitle" idx="20"/>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618103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s and Content">
    <p:spTree>
      <p:nvGrpSpPr>
        <p:cNvPr id="1" name=""/>
        <p:cNvGrpSpPr/>
        <p:nvPr/>
      </p:nvGrpSpPr>
      <p:grpSpPr>
        <a:xfrm>
          <a:off x="0" y="0"/>
          <a:ext cx="0" cy="0"/>
          <a:chOff x="0" y="0"/>
          <a:chExt cx="0" cy="0"/>
        </a:xfrm>
      </p:grpSpPr>
      <p:sp>
        <p:nvSpPr>
          <p:cNvPr id="8" name="Picture Placeholder 4"/>
          <p:cNvSpPr>
            <a:spLocks noGrp="1"/>
          </p:cNvSpPr>
          <p:nvPr>
            <p:ph type="pic" sz="quarter" idx="11"/>
          </p:nvPr>
        </p:nvSpPr>
        <p:spPr>
          <a:xfrm>
            <a:off x="1078567" y="1501775"/>
            <a:ext cx="1725880" cy="2086100"/>
          </a:xfrm>
          <a:prstGeom prst="rect">
            <a:avLst/>
          </a:prstGeom>
        </p:spPr>
        <p:txBody>
          <a:bodyPr/>
          <a:lstStyle>
            <a:lvl1pPr marL="0" indent="0">
              <a:buNone/>
              <a:defRPr/>
            </a:lvl1pPr>
          </a:lstStyle>
          <a:p>
            <a:endParaRPr lang="en-US" dirty="0"/>
          </a:p>
        </p:txBody>
      </p:sp>
      <p:sp>
        <p:nvSpPr>
          <p:cNvPr id="13" name="Text Placeholder 12"/>
          <p:cNvSpPr>
            <a:spLocks noGrp="1"/>
          </p:cNvSpPr>
          <p:nvPr>
            <p:ph type="body" sz="quarter" idx="15"/>
          </p:nvPr>
        </p:nvSpPr>
        <p:spPr>
          <a:xfrm>
            <a:off x="2964535" y="1501781"/>
            <a:ext cx="2779052"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14" name="Picture Placeholder 4"/>
          <p:cNvSpPr>
            <a:spLocks noGrp="1"/>
          </p:cNvSpPr>
          <p:nvPr>
            <p:ph type="pic" sz="quarter" idx="16"/>
          </p:nvPr>
        </p:nvSpPr>
        <p:spPr>
          <a:xfrm>
            <a:off x="6270173" y="1502228"/>
            <a:ext cx="1725880" cy="2086100"/>
          </a:xfrm>
          <a:prstGeom prst="rect">
            <a:avLst/>
          </a:prstGeom>
        </p:spPr>
        <p:txBody>
          <a:bodyPr/>
          <a:lstStyle>
            <a:lvl1pPr marL="0" indent="0">
              <a:buNone/>
              <a:defRPr/>
            </a:lvl1pPr>
          </a:lstStyle>
          <a:p>
            <a:endParaRPr lang="en-US" dirty="0"/>
          </a:p>
        </p:txBody>
      </p:sp>
      <p:sp>
        <p:nvSpPr>
          <p:cNvPr id="15" name="Text Placeholder 12"/>
          <p:cNvSpPr>
            <a:spLocks noGrp="1"/>
          </p:cNvSpPr>
          <p:nvPr>
            <p:ph type="body" sz="quarter" idx="17"/>
          </p:nvPr>
        </p:nvSpPr>
        <p:spPr>
          <a:xfrm>
            <a:off x="8156144" y="1501781"/>
            <a:ext cx="2828533"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16" name="Picture Placeholder 4"/>
          <p:cNvSpPr>
            <a:spLocks noGrp="1"/>
          </p:cNvSpPr>
          <p:nvPr>
            <p:ph type="pic" sz="quarter" idx="18"/>
          </p:nvPr>
        </p:nvSpPr>
        <p:spPr>
          <a:xfrm>
            <a:off x="1078567" y="3862986"/>
            <a:ext cx="1725880" cy="2086100"/>
          </a:xfrm>
          <a:prstGeom prst="rect">
            <a:avLst/>
          </a:prstGeom>
        </p:spPr>
        <p:txBody>
          <a:bodyPr/>
          <a:lstStyle>
            <a:lvl1pPr marL="0" indent="0">
              <a:buNone/>
              <a:defRPr/>
            </a:lvl1pPr>
          </a:lstStyle>
          <a:p>
            <a:endParaRPr lang="en-US" dirty="0"/>
          </a:p>
        </p:txBody>
      </p:sp>
      <p:sp>
        <p:nvSpPr>
          <p:cNvPr id="17" name="Text Placeholder 12"/>
          <p:cNvSpPr>
            <a:spLocks noGrp="1"/>
          </p:cNvSpPr>
          <p:nvPr>
            <p:ph type="body" sz="quarter" idx="19"/>
          </p:nvPr>
        </p:nvSpPr>
        <p:spPr>
          <a:xfrm>
            <a:off x="2964535" y="3862992"/>
            <a:ext cx="2779052"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18" name="Picture Placeholder 4"/>
          <p:cNvSpPr>
            <a:spLocks noGrp="1"/>
          </p:cNvSpPr>
          <p:nvPr>
            <p:ph type="pic" sz="quarter" idx="20"/>
          </p:nvPr>
        </p:nvSpPr>
        <p:spPr>
          <a:xfrm>
            <a:off x="6270173" y="3863439"/>
            <a:ext cx="1725880" cy="2086100"/>
          </a:xfrm>
          <a:prstGeom prst="rect">
            <a:avLst/>
          </a:prstGeom>
        </p:spPr>
        <p:txBody>
          <a:bodyPr/>
          <a:lstStyle>
            <a:lvl1pPr marL="0" indent="0">
              <a:buNone/>
              <a:defRPr/>
            </a:lvl1pPr>
          </a:lstStyle>
          <a:p>
            <a:endParaRPr lang="en-US" dirty="0"/>
          </a:p>
        </p:txBody>
      </p:sp>
      <p:sp>
        <p:nvSpPr>
          <p:cNvPr id="19" name="Text Placeholder 12"/>
          <p:cNvSpPr>
            <a:spLocks noGrp="1"/>
          </p:cNvSpPr>
          <p:nvPr>
            <p:ph type="body" sz="quarter" idx="21"/>
          </p:nvPr>
        </p:nvSpPr>
        <p:spPr>
          <a:xfrm>
            <a:off x="8156144" y="3862992"/>
            <a:ext cx="2828533"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2" name="Title 1">
            <a:extLst>
              <a:ext uri="{FF2B5EF4-FFF2-40B4-BE49-F238E27FC236}">
                <a16:creationId xmlns:a16="http://schemas.microsoft.com/office/drawing/2014/main" id="{966A9004-32AB-42CB-A6E3-ED48AE1932E0}"/>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1F5906C1-27D9-4CE8-8C56-86348DFB7EE7}"/>
              </a:ext>
            </a:extLst>
          </p:cNvPr>
          <p:cNvSpPr>
            <a:spLocks noGrp="1"/>
          </p:cNvSpPr>
          <p:nvPr>
            <p:ph type="ftr" sz="quarter" idx="23"/>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11E3D9FE-7684-4E87-9D17-0B1236267EF0}"/>
              </a:ext>
            </a:extLst>
          </p:cNvPr>
          <p:cNvSpPr>
            <a:spLocks noGrp="1"/>
          </p:cNvSpPr>
          <p:nvPr>
            <p:ph type="sldNum" sz="quarter" idx="24"/>
          </p:nvPr>
        </p:nvSpPr>
        <p:spPr/>
        <p:txBody>
          <a:bodyPr/>
          <a:lstStyle/>
          <a:p>
            <a:fld id="{AD77E083-5E71-43E5-9A1F-1AA7D861D609}" type="slidenum">
              <a:rPr lang="en-US" smtClean="0"/>
              <a:pPr/>
              <a:t>‹#›</a:t>
            </a:fld>
            <a:endParaRPr lang="en-US" dirty="0"/>
          </a:p>
        </p:txBody>
      </p:sp>
      <p:sp>
        <p:nvSpPr>
          <p:cNvPr id="20" name="Subtitle 2">
            <a:extLst>
              <a:ext uri="{FF2B5EF4-FFF2-40B4-BE49-F238E27FC236}">
                <a16:creationId xmlns:a16="http://schemas.microsoft.com/office/drawing/2014/main" id="{8F7A2BC0-7921-4908-B338-0840AAA8ED80}"/>
              </a:ext>
            </a:extLst>
          </p:cNvPr>
          <p:cNvSpPr>
            <a:spLocks noGrp="1"/>
          </p:cNvSpPr>
          <p:nvPr>
            <p:ph type="subTitle" idx="25"/>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572950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6270" y="1549728"/>
            <a:ext cx="3289465" cy="4304806"/>
          </a:xfrm>
          <a:prstGeom prst="rect">
            <a:avLst/>
          </a:prstGeom>
        </p:spPr>
        <p:txBody>
          <a:bodyPr/>
          <a:lstStyle>
            <a:lvl1pPr marL="0" indent="0">
              <a:buNone/>
              <a:defRPr/>
            </a:lvl1pPr>
          </a:lstStyle>
          <a:p>
            <a:endParaRPr lang="en-US" dirty="0"/>
          </a:p>
        </p:txBody>
      </p:sp>
      <p:sp>
        <p:nvSpPr>
          <p:cNvPr id="8" name="Picture Placeholder 4"/>
          <p:cNvSpPr>
            <a:spLocks noGrp="1"/>
          </p:cNvSpPr>
          <p:nvPr>
            <p:ph type="pic" sz="quarter" idx="11"/>
          </p:nvPr>
        </p:nvSpPr>
        <p:spPr>
          <a:xfrm>
            <a:off x="3972297" y="1549728"/>
            <a:ext cx="3978235" cy="1816926"/>
          </a:xfrm>
          <a:prstGeom prst="rect">
            <a:avLst/>
          </a:prstGeom>
        </p:spPr>
        <p:txBody>
          <a:bodyPr/>
          <a:lstStyle>
            <a:lvl1pPr marL="0" indent="0">
              <a:buNone/>
              <a:defRPr/>
            </a:lvl1pPr>
          </a:lstStyle>
          <a:p>
            <a:endParaRPr lang="en-US" dirty="0"/>
          </a:p>
        </p:txBody>
      </p:sp>
      <p:sp>
        <p:nvSpPr>
          <p:cNvPr id="9" name="Picture Placeholder 4"/>
          <p:cNvSpPr>
            <a:spLocks noGrp="1"/>
          </p:cNvSpPr>
          <p:nvPr>
            <p:ph type="pic" sz="quarter" idx="12"/>
          </p:nvPr>
        </p:nvSpPr>
        <p:spPr>
          <a:xfrm>
            <a:off x="8087101" y="1549728"/>
            <a:ext cx="3412985" cy="4304806"/>
          </a:xfrm>
          <a:prstGeom prst="rect">
            <a:avLst/>
          </a:prstGeom>
        </p:spPr>
        <p:txBody>
          <a:bodyPr/>
          <a:lstStyle>
            <a:lvl1pPr marL="0" indent="0">
              <a:buNone/>
              <a:defRPr/>
            </a:lvl1pPr>
          </a:lstStyle>
          <a:p>
            <a:endParaRPr lang="en-US" dirty="0"/>
          </a:p>
        </p:txBody>
      </p:sp>
      <p:sp>
        <p:nvSpPr>
          <p:cNvPr id="11" name="Picture Placeholder 4"/>
          <p:cNvSpPr>
            <a:spLocks noGrp="1"/>
          </p:cNvSpPr>
          <p:nvPr>
            <p:ph type="pic" sz="quarter" idx="14"/>
          </p:nvPr>
        </p:nvSpPr>
        <p:spPr>
          <a:xfrm>
            <a:off x="3972297" y="3491351"/>
            <a:ext cx="3978235" cy="2363189"/>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CAE60332-6FCC-4C90-B213-DB98777D1A3F}"/>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2CD4BEC0-9DEE-402D-84FB-D68BF08474EA}"/>
              </a:ext>
            </a:extLst>
          </p:cNvPr>
          <p:cNvSpPr>
            <a:spLocks noGrp="1"/>
          </p:cNvSpPr>
          <p:nvPr>
            <p:ph type="ftr" sz="quarter" idx="17"/>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85F60860-C9D5-4B84-B52A-09424C624637}"/>
              </a:ext>
            </a:extLst>
          </p:cNvPr>
          <p:cNvSpPr>
            <a:spLocks noGrp="1"/>
          </p:cNvSpPr>
          <p:nvPr>
            <p:ph type="sldNum" sz="quarter" idx="18"/>
          </p:nvPr>
        </p:nvSpPr>
        <p:spPr/>
        <p:txBody>
          <a:bodyPr/>
          <a:lstStyle/>
          <a:p>
            <a:fld id="{AD77E083-5E71-43E5-9A1F-1AA7D861D609}" type="slidenum">
              <a:rPr lang="en-US" smtClean="0"/>
              <a:pPr/>
              <a:t>‹#›</a:t>
            </a:fld>
            <a:endParaRPr lang="en-US" dirty="0"/>
          </a:p>
        </p:txBody>
      </p:sp>
      <p:sp>
        <p:nvSpPr>
          <p:cNvPr id="16" name="Subtitle 2">
            <a:extLst>
              <a:ext uri="{FF2B5EF4-FFF2-40B4-BE49-F238E27FC236}">
                <a16:creationId xmlns:a16="http://schemas.microsoft.com/office/drawing/2014/main" id="{A7A0A556-DE00-47D4-9CCE-740FAC131517}"/>
              </a:ext>
            </a:extLst>
          </p:cNvPr>
          <p:cNvSpPr>
            <a:spLocks noGrp="1"/>
          </p:cNvSpPr>
          <p:nvPr>
            <p:ph type="subTitle" idx="19"/>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350737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996" y="1825630"/>
            <a:ext cx="10490008" cy="4052661"/>
          </a:xfrm>
          <a:prstGeom prst="rect">
            <a:avLst/>
          </a:prstGeo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6" name="Footer Placeholder 5">
            <a:extLst>
              <a:ext uri="{FF2B5EF4-FFF2-40B4-BE49-F238E27FC236}">
                <a16:creationId xmlns:a16="http://schemas.microsoft.com/office/drawing/2014/main" id="{31F5FAAC-1AAD-42CC-B795-0456DE1A25A8}"/>
              </a:ext>
            </a:extLst>
          </p:cNvPr>
          <p:cNvSpPr>
            <a:spLocks noGrp="1"/>
          </p:cNvSpPr>
          <p:nvPr>
            <p:ph type="ftr" sz="quarter" idx="12"/>
          </p:nvPr>
        </p:nvSpPr>
        <p:spPr/>
        <p:txBody>
          <a:bodyPr/>
          <a:lstStyle/>
          <a:p>
            <a:r>
              <a:rPr lang="en-US" dirty="0"/>
              <a:t>CLICK TO EDIT FOOTER</a:t>
            </a:r>
          </a:p>
        </p:txBody>
      </p:sp>
      <p:sp>
        <p:nvSpPr>
          <p:cNvPr id="8" name="Slide Number Placeholder 7">
            <a:extLst>
              <a:ext uri="{FF2B5EF4-FFF2-40B4-BE49-F238E27FC236}">
                <a16:creationId xmlns:a16="http://schemas.microsoft.com/office/drawing/2014/main" id="{FD889C9F-1D39-4017-93CC-1B7ADAB46940}"/>
              </a:ext>
            </a:extLst>
          </p:cNvPr>
          <p:cNvSpPr>
            <a:spLocks noGrp="1"/>
          </p:cNvSpPr>
          <p:nvPr>
            <p:ph type="sldNum" sz="quarter" idx="13"/>
          </p:nvPr>
        </p:nvSpPr>
        <p:spPr/>
        <p:txBody>
          <a:bodyPr/>
          <a:lstStyle/>
          <a:p>
            <a:fld id="{AD77E083-5E71-43E5-9A1F-1AA7D861D609}" type="slidenum">
              <a:rPr lang="en-US" smtClean="0"/>
              <a:pPr/>
              <a:t>‹#›</a:t>
            </a:fld>
            <a:endParaRPr lang="en-US" dirty="0"/>
          </a:p>
        </p:txBody>
      </p:sp>
      <p:sp>
        <p:nvSpPr>
          <p:cNvPr id="9" name="Title 8">
            <a:extLst>
              <a:ext uri="{FF2B5EF4-FFF2-40B4-BE49-F238E27FC236}">
                <a16:creationId xmlns:a16="http://schemas.microsoft.com/office/drawing/2014/main" id="{265E98AB-6607-49BB-B2F5-0A6FE4CC0BA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19397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Conclus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FAE954-CAB4-47C4-BD83-22F7F1FBA2B3}"/>
              </a:ext>
            </a:extLst>
          </p:cNvPr>
          <p:cNvSpPr>
            <a:spLocks noGrp="1"/>
          </p:cNvSpPr>
          <p:nvPr>
            <p:ph type="title" hasCustomPrompt="1"/>
          </p:nvPr>
        </p:nvSpPr>
        <p:spPr>
          <a:xfrm>
            <a:off x="0" y="0"/>
            <a:ext cx="12192000" cy="1061883"/>
          </a:xfrm>
        </p:spPr>
        <p:txBody>
          <a:bodyPr/>
          <a:lstStyle>
            <a:lvl1pPr>
              <a:defRPr/>
            </a:lvl1pPr>
          </a:lstStyle>
          <a:p>
            <a:r>
              <a:rPr lang="en-US" dirty="0"/>
              <a:t>Thank you!</a:t>
            </a:r>
          </a:p>
        </p:txBody>
      </p:sp>
      <p:sp>
        <p:nvSpPr>
          <p:cNvPr id="5" name="Subtitle 2">
            <a:extLst>
              <a:ext uri="{FF2B5EF4-FFF2-40B4-BE49-F238E27FC236}">
                <a16:creationId xmlns:a16="http://schemas.microsoft.com/office/drawing/2014/main" id="{835D446C-EF9D-4500-96F8-704F8B4C5FD9}"/>
              </a:ext>
            </a:extLst>
          </p:cNvPr>
          <p:cNvSpPr>
            <a:spLocks noGrp="1"/>
          </p:cNvSpPr>
          <p:nvPr>
            <p:ph type="subTitle" idx="16" hasCustomPrompt="1"/>
          </p:nvPr>
        </p:nvSpPr>
        <p:spPr>
          <a:xfrm>
            <a:off x="0" y="5868403"/>
            <a:ext cx="12192000" cy="989597"/>
          </a:xfrm>
          <a:prstGeom prst="rect">
            <a:avLst/>
          </a:prstGeom>
        </p:spPr>
        <p:txBody>
          <a:bodyPr anchor="ctr">
            <a:normAutofit/>
          </a:bodyPr>
          <a:lstStyle>
            <a:lvl1pPr marL="0" indent="0" algn="ctr">
              <a:lnSpc>
                <a:spcPts val="2500"/>
              </a:lnSpc>
              <a:spcBef>
                <a:spcPts val="0"/>
              </a:spcBef>
              <a:buNone/>
              <a:defRPr sz="2000">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First Last Name, Title, Phone</a:t>
            </a:r>
          </a:p>
        </p:txBody>
      </p:sp>
      <p:pic>
        <p:nvPicPr>
          <p:cNvPr id="6" name="Picture 5">
            <a:extLst>
              <a:ext uri="{FF2B5EF4-FFF2-40B4-BE49-F238E27FC236}">
                <a16:creationId xmlns:a16="http://schemas.microsoft.com/office/drawing/2014/main" id="{A531A572-2C85-46AA-891B-4F12B9BC6F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88828"/>
            <a:ext cx="12192000" cy="4922874"/>
          </a:xfrm>
          <a:prstGeom prst="rect">
            <a:avLst/>
          </a:prstGeom>
        </p:spPr>
      </p:pic>
    </p:spTree>
    <p:extLst>
      <p:ext uri="{BB962C8B-B14F-4D97-AF65-F5344CB8AC3E}">
        <p14:creationId xmlns:p14="http://schemas.microsoft.com/office/powerpoint/2010/main" val="1381612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2A333-B403-431E-B39A-EA84FBA8321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00AF05-10CB-484B-B279-35CF6994B2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E31F2E-DDBA-4F04-9BE2-A04818608EB9}"/>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5/2/2023</a:t>
            </a:fld>
            <a:endParaRPr lang="en-US"/>
          </a:p>
        </p:txBody>
      </p:sp>
      <p:sp>
        <p:nvSpPr>
          <p:cNvPr id="5" name="Footer Placeholder 4">
            <a:extLst>
              <a:ext uri="{FF2B5EF4-FFF2-40B4-BE49-F238E27FC236}">
                <a16:creationId xmlns:a16="http://schemas.microsoft.com/office/drawing/2014/main" id="{D474DBD5-7E81-4B57-B262-1826D03E7B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81CD83-6E71-4BE2-8207-93B6F01AC3C8}"/>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232717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4556-5B2C-42E3-8962-63E6FED3A46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D7E929-A1C2-4115-9917-CCEA3C294E2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48A92-991D-4F5C-BA53-FB306F72EFD3}"/>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5/2/2023</a:t>
            </a:fld>
            <a:endParaRPr lang="en-US"/>
          </a:p>
        </p:txBody>
      </p:sp>
      <p:sp>
        <p:nvSpPr>
          <p:cNvPr id="5" name="Footer Placeholder 4">
            <a:extLst>
              <a:ext uri="{FF2B5EF4-FFF2-40B4-BE49-F238E27FC236}">
                <a16:creationId xmlns:a16="http://schemas.microsoft.com/office/drawing/2014/main" id="{B8E28A20-9990-41BC-9E3E-AD26758882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D7A811-D9AF-44FE-9D9C-BE8858EA0391}"/>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61444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929F-8B8F-4C06-BB24-897BB9EC60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C3C4C7-F112-4677-8E33-6DC1E8A15CA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4D97F6-4EE4-405F-B001-02D84166A64A}"/>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5/2/2023</a:t>
            </a:fld>
            <a:endParaRPr lang="en-US"/>
          </a:p>
        </p:txBody>
      </p:sp>
      <p:sp>
        <p:nvSpPr>
          <p:cNvPr id="5" name="Footer Placeholder 4">
            <a:extLst>
              <a:ext uri="{FF2B5EF4-FFF2-40B4-BE49-F238E27FC236}">
                <a16:creationId xmlns:a16="http://schemas.microsoft.com/office/drawing/2014/main" id="{0C3FE1D0-2323-49A1-882D-96143AA6C7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D0F1FB-5933-4936-876A-D23F78244EC5}"/>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3153491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E3E9-02D0-43C8-AFCE-87C5E0DA25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1E985F-902D-41BC-939A-A81EA123A7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E10A81-47A8-4036-B18A-2211B0ACB9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ADA83E-A2F3-42B1-9373-6967F2901640}"/>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5/2/2023</a:t>
            </a:fld>
            <a:endParaRPr lang="en-US"/>
          </a:p>
        </p:txBody>
      </p:sp>
      <p:sp>
        <p:nvSpPr>
          <p:cNvPr id="6" name="Footer Placeholder 5">
            <a:extLst>
              <a:ext uri="{FF2B5EF4-FFF2-40B4-BE49-F238E27FC236}">
                <a16:creationId xmlns:a16="http://schemas.microsoft.com/office/drawing/2014/main" id="{F488C796-B512-47D1-BA08-14D598CA58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F7C842-8236-4249-B3E7-67EA96B69C86}"/>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3954515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97C8-8AB6-4D4C-A89B-00F1B84A52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E262038-A293-4E74-9E87-7C1D3D89485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DAA95E-00B3-4779-B2D6-D12D555E221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C3C5FB-F834-432D-9626-5083A138743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83A691-61D3-45BC-8AC2-D16C83D4A55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AB909C-D65D-4518-9A9B-093F939AEF2C}"/>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5/2/2023</a:t>
            </a:fld>
            <a:endParaRPr lang="en-US"/>
          </a:p>
        </p:txBody>
      </p:sp>
      <p:sp>
        <p:nvSpPr>
          <p:cNvPr id="8" name="Footer Placeholder 7">
            <a:extLst>
              <a:ext uri="{FF2B5EF4-FFF2-40B4-BE49-F238E27FC236}">
                <a16:creationId xmlns:a16="http://schemas.microsoft.com/office/drawing/2014/main" id="{34B1E97E-5D76-4EBD-B3A9-276FD71AD1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6CB2645-1141-4CCE-9577-0136ECA7017D}"/>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901198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7C50-2749-4445-8326-D087DCE3EF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54CC184-E577-4B8F-8061-7CB8FB950F5C}"/>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5/2/2023</a:t>
            </a:fld>
            <a:endParaRPr lang="en-US"/>
          </a:p>
        </p:txBody>
      </p:sp>
      <p:sp>
        <p:nvSpPr>
          <p:cNvPr id="4" name="Footer Placeholder 3">
            <a:extLst>
              <a:ext uri="{FF2B5EF4-FFF2-40B4-BE49-F238E27FC236}">
                <a16:creationId xmlns:a16="http://schemas.microsoft.com/office/drawing/2014/main" id="{1B893BDC-D7FF-40A8-8143-524CDA8E71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7FD0-88E6-4396-979D-2ED2890B56DF}"/>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317127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3F23D3-BF98-4428-8708-D0D9BD60F976}"/>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5/2/2023</a:t>
            </a:fld>
            <a:endParaRPr lang="en-US"/>
          </a:p>
        </p:txBody>
      </p:sp>
      <p:sp>
        <p:nvSpPr>
          <p:cNvPr id="3" name="Footer Placeholder 2">
            <a:extLst>
              <a:ext uri="{FF2B5EF4-FFF2-40B4-BE49-F238E27FC236}">
                <a16:creationId xmlns:a16="http://schemas.microsoft.com/office/drawing/2014/main" id="{1DBE2356-532F-43C2-B7DB-A2EEAF10E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14C03F3-786F-4AA4-ABE5-4238B3C8311E}"/>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259628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6850-38D3-4345-8D13-081757F525A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25FA8-549F-4C10-910C-A42394DB5C2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B55399-FF82-4D9F-9044-002EB3A695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D902D-8A4E-4917-85EA-B3EEADD5C287}"/>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5/2/2023</a:t>
            </a:fld>
            <a:endParaRPr lang="en-US"/>
          </a:p>
        </p:txBody>
      </p:sp>
      <p:sp>
        <p:nvSpPr>
          <p:cNvPr id="6" name="Footer Placeholder 5">
            <a:extLst>
              <a:ext uri="{FF2B5EF4-FFF2-40B4-BE49-F238E27FC236}">
                <a16:creationId xmlns:a16="http://schemas.microsoft.com/office/drawing/2014/main" id="{6E59B412-0D8C-4A02-B1A9-359AD036E8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B8115E0-199D-46F5-B43A-EBE81B9AB27D}"/>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238594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C013-3222-44BB-8BD4-6EA91AC937B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A93FB3-7F7D-4E00-A91B-F9DDF54F699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A9028-4227-4287-AFD2-EC47A36FAE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F26F3-5323-4269-B5CD-90094988BD35}"/>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5/2/2023</a:t>
            </a:fld>
            <a:endParaRPr lang="en-US"/>
          </a:p>
        </p:txBody>
      </p:sp>
      <p:sp>
        <p:nvSpPr>
          <p:cNvPr id="6" name="Footer Placeholder 5">
            <a:extLst>
              <a:ext uri="{FF2B5EF4-FFF2-40B4-BE49-F238E27FC236}">
                <a16:creationId xmlns:a16="http://schemas.microsoft.com/office/drawing/2014/main" id="{595B604A-E919-4AFC-9333-E348E754C9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54BC200-AEE1-4B99-9101-B9F894ECB1B0}"/>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833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0779" y="1825630"/>
            <a:ext cx="5918008" cy="4052661"/>
          </a:xfrm>
          <a:prstGeom prst="rect">
            <a:avLst/>
          </a:prstGeom>
        </p:spPr>
        <p:txBody>
          <a:bodyPr/>
          <a:lstStyle>
            <a:lvl5pPr>
              <a:defRPr/>
            </a:lvl5pPr>
            <a:lvl6pPr>
              <a:defRPr/>
            </a:lvl6pPr>
            <a:lvl7pP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623458" y="1825624"/>
            <a:ext cx="4869295" cy="4052662"/>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B823D0F4-08BE-4F80-B850-2F990609A81F}"/>
              </a:ext>
            </a:extLst>
          </p:cNvPr>
          <p:cNvSpPr>
            <a:spLocks noGrp="1"/>
          </p:cNvSpPr>
          <p:nvPr>
            <p:ph type="title"/>
          </p:nvPr>
        </p:nvSpPr>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8CC50E53-9A34-43EB-9097-D100F7142DAE}"/>
              </a:ext>
            </a:extLst>
          </p:cNvPr>
          <p:cNvSpPr>
            <a:spLocks noGrp="1"/>
          </p:cNvSpPr>
          <p:nvPr>
            <p:ph type="ftr" sz="quarter" idx="13"/>
          </p:nvPr>
        </p:nvSpPr>
        <p:spPr/>
        <p:txBody>
          <a:bodyPr/>
          <a:lstStyle/>
          <a:p>
            <a:r>
              <a:rPr lang="en-US"/>
              <a:t>CLICK TO EDIT FOOTER</a:t>
            </a:r>
            <a:endParaRPr lang="en-US" dirty="0"/>
          </a:p>
        </p:txBody>
      </p:sp>
      <p:sp>
        <p:nvSpPr>
          <p:cNvPr id="7" name="Slide Number Placeholder 6">
            <a:extLst>
              <a:ext uri="{FF2B5EF4-FFF2-40B4-BE49-F238E27FC236}">
                <a16:creationId xmlns:a16="http://schemas.microsoft.com/office/drawing/2014/main" id="{39A7F0C1-75A0-426B-B236-027638CFE2D2}"/>
              </a:ext>
            </a:extLst>
          </p:cNvPr>
          <p:cNvSpPr>
            <a:spLocks noGrp="1"/>
          </p:cNvSpPr>
          <p:nvPr>
            <p:ph type="sldNum" sz="quarter" idx="14"/>
          </p:nvPr>
        </p:nvSpPr>
        <p:spPr/>
        <p:txBody>
          <a:bodyPr/>
          <a:lstStyle/>
          <a:p>
            <a:fld id="{AD77E083-5E71-43E5-9A1F-1AA7D861D609}" type="slidenum">
              <a:rPr lang="en-US" smtClean="0"/>
              <a:pPr/>
              <a:t>‹#›</a:t>
            </a:fld>
            <a:endParaRPr lang="en-US" dirty="0"/>
          </a:p>
        </p:txBody>
      </p:sp>
      <p:sp>
        <p:nvSpPr>
          <p:cNvPr id="14" name="Subtitle 2">
            <a:extLst>
              <a:ext uri="{FF2B5EF4-FFF2-40B4-BE49-F238E27FC236}">
                <a16:creationId xmlns:a16="http://schemas.microsoft.com/office/drawing/2014/main" id="{D8904EB1-2A0E-42D0-BF58-D613F4DB6B28}"/>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527480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C3AB-B334-4B08-BD1D-4B74B28532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C00515-3566-4FB3-947E-5A76DB0DDB4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35485-95A2-47E5-961B-04AB3B971FD2}"/>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5/2/2023</a:t>
            </a:fld>
            <a:endParaRPr lang="en-US"/>
          </a:p>
        </p:txBody>
      </p:sp>
      <p:sp>
        <p:nvSpPr>
          <p:cNvPr id="5" name="Footer Placeholder 4">
            <a:extLst>
              <a:ext uri="{FF2B5EF4-FFF2-40B4-BE49-F238E27FC236}">
                <a16:creationId xmlns:a16="http://schemas.microsoft.com/office/drawing/2014/main" id="{D00567E5-6D02-47B9-B91B-894F337E8D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B58F15-F3D1-40F3-B2DB-6B61C1E17C0F}"/>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3191840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2ACFF1-4ADC-4741-B636-776287D67AA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00DC0-9727-4C78-AC43-1FEA8A924C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007AD-4204-411F-A43F-D09AA6EDD2E8}"/>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5/2/2023</a:t>
            </a:fld>
            <a:endParaRPr lang="en-US"/>
          </a:p>
        </p:txBody>
      </p:sp>
      <p:sp>
        <p:nvSpPr>
          <p:cNvPr id="5" name="Footer Placeholder 4">
            <a:extLst>
              <a:ext uri="{FF2B5EF4-FFF2-40B4-BE49-F238E27FC236}">
                <a16:creationId xmlns:a16="http://schemas.microsoft.com/office/drawing/2014/main" id="{BB9FB024-DEAD-4A74-A267-FB7073AC70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4A2CB0-7FD4-468B-8DED-9D8A07BEAE1D}"/>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206955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 and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240" y="1836521"/>
            <a:ext cx="5918008" cy="4052661"/>
          </a:xfrm>
          <a:prstGeom prst="rect">
            <a:avLst/>
          </a:prstGeom>
        </p:spPr>
        <p:txBody>
          <a:bodyPr/>
          <a:lstStyle>
            <a:lvl5pPr>
              <a:defRPr/>
            </a:lvl5pPr>
            <a:lvl6pPr>
              <a:defRPr/>
            </a:lvl6pPr>
            <a:lvl7pP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6689497" y="1836515"/>
            <a:ext cx="4869295" cy="4052662"/>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9676E06F-1B69-4431-BA75-72BF4AD236C6}"/>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41798822-5D03-4221-BC96-BD1AABD96132}"/>
              </a:ext>
            </a:extLst>
          </p:cNvPr>
          <p:cNvSpPr>
            <a:spLocks noGrp="1"/>
          </p:cNvSpPr>
          <p:nvPr>
            <p:ph type="ftr" sz="quarter" idx="13"/>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C563DC93-76A7-4308-9E7A-FE858F154620}"/>
              </a:ext>
            </a:extLst>
          </p:cNvPr>
          <p:cNvSpPr>
            <a:spLocks noGrp="1"/>
          </p:cNvSpPr>
          <p:nvPr>
            <p:ph type="sldNum" sz="quarter" idx="14"/>
          </p:nvPr>
        </p:nvSpPr>
        <p:spPr/>
        <p:txBody>
          <a:bodyPr/>
          <a:lstStyle/>
          <a:p>
            <a:fld id="{AD77E083-5E71-43E5-9A1F-1AA7D861D609}" type="slidenum">
              <a:rPr lang="en-US" smtClean="0"/>
              <a:pPr/>
              <a:t>‹#›</a:t>
            </a:fld>
            <a:endParaRPr lang="en-US" dirty="0"/>
          </a:p>
        </p:txBody>
      </p:sp>
      <p:sp>
        <p:nvSpPr>
          <p:cNvPr id="14" name="Subtitle 2">
            <a:extLst>
              <a:ext uri="{FF2B5EF4-FFF2-40B4-BE49-F238E27FC236}">
                <a16:creationId xmlns:a16="http://schemas.microsoft.com/office/drawing/2014/main" id="{9E84A232-CE07-4F6B-866F-6585C7E96020}"/>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13058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B92D702-1BB7-49B5-BBE3-C592128BB2E9}"/>
              </a:ext>
            </a:extLst>
          </p:cNvPr>
          <p:cNvSpPr>
            <a:spLocks noGrp="1"/>
          </p:cNvSpPr>
          <p:nvPr>
            <p:ph type="title"/>
          </p:nvPr>
        </p:nvSpPr>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248D1B90-426A-44EF-BAF8-81482CB587C2}"/>
              </a:ext>
            </a:extLst>
          </p:cNvPr>
          <p:cNvSpPr>
            <a:spLocks noGrp="1"/>
          </p:cNvSpPr>
          <p:nvPr>
            <p:ph type="ftr" sz="quarter" idx="12"/>
          </p:nvPr>
        </p:nvSpPr>
        <p:spPr/>
        <p:txBody>
          <a:bodyPr/>
          <a:lstStyle/>
          <a:p>
            <a:r>
              <a:rPr lang="en-US"/>
              <a:t>CLICK TO EDIT FOOTER</a:t>
            </a:r>
            <a:endParaRPr lang="en-US" dirty="0"/>
          </a:p>
        </p:txBody>
      </p:sp>
      <p:sp>
        <p:nvSpPr>
          <p:cNvPr id="6" name="Slide Number Placeholder 5">
            <a:extLst>
              <a:ext uri="{FF2B5EF4-FFF2-40B4-BE49-F238E27FC236}">
                <a16:creationId xmlns:a16="http://schemas.microsoft.com/office/drawing/2014/main" id="{3AE5A710-14CD-45B4-BC0C-FB7B8630D3F5}"/>
              </a:ext>
            </a:extLst>
          </p:cNvPr>
          <p:cNvSpPr>
            <a:spLocks noGrp="1"/>
          </p:cNvSpPr>
          <p:nvPr>
            <p:ph type="sldNum" sz="quarter" idx="13"/>
          </p:nvPr>
        </p:nvSpPr>
        <p:spPr/>
        <p:txBody>
          <a:bodyPr/>
          <a:lstStyle/>
          <a:p>
            <a:fld id="{AD77E083-5E71-43E5-9A1F-1AA7D861D609}" type="slidenum">
              <a:rPr lang="en-US" smtClean="0"/>
              <a:pPr/>
              <a:t>‹#›</a:t>
            </a:fld>
            <a:endParaRPr lang="en-US" dirty="0"/>
          </a:p>
        </p:txBody>
      </p:sp>
      <p:sp>
        <p:nvSpPr>
          <p:cNvPr id="13" name="Subtitle 2">
            <a:extLst>
              <a:ext uri="{FF2B5EF4-FFF2-40B4-BE49-F238E27FC236}">
                <a16:creationId xmlns:a16="http://schemas.microsoft.com/office/drawing/2014/main" id="{5D3973C1-A096-48E1-A620-483679D55E14}"/>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75613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hoto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240" y="1836521"/>
            <a:ext cx="5918008" cy="40526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6689497" y="1836521"/>
            <a:ext cx="4869295" cy="3768637"/>
          </a:xfrm>
          <a:prstGeom prst="rect">
            <a:avLst/>
          </a:prstGeom>
        </p:spPr>
        <p:txBody>
          <a:bodyPr/>
          <a:lstStyle>
            <a:lvl1pPr marL="0" indent="0">
              <a:buNone/>
              <a:defRPr/>
            </a:lvl1pPr>
          </a:lstStyle>
          <a:p>
            <a:endParaRPr lang="en-US" dirty="0"/>
          </a:p>
        </p:txBody>
      </p:sp>
      <p:sp>
        <p:nvSpPr>
          <p:cNvPr id="10" name="Content Placeholder 9"/>
          <p:cNvSpPr>
            <a:spLocks noGrp="1"/>
          </p:cNvSpPr>
          <p:nvPr>
            <p:ph sz="quarter" idx="14" hasCustomPrompt="1"/>
          </p:nvPr>
        </p:nvSpPr>
        <p:spPr>
          <a:xfrm>
            <a:off x="6689497" y="5687569"/>
            <a:ext cx="4869295" cy="201613"/>
          </a:xfrm>
          <a:prstGeom prst="rect">
            <a:avLst/>
          </a:prstGeom>
        </p:spPr>
        <p:txBody>
          <a:bodyPr anchor="ctr"/>
          <a:lstStyle>
            <a:lvl1pPr marL="0" indent="0">
              <a:buNone/>
              <a:defRPr sz="1100"/>
            </a:lvl1pPr>
          </a:lstStyle>
          <a:p>
            <a:pPr lvl="0"/>
            <a:r>
              <a:rPr lang="en-US" dirty="0"/>
              <a:t>Click to edit caption</a:t>
            </a:r>
          </a:p>
        </p:txBody>
      </p:sp>
      <p:sp>
        <p:nvSpPr>
          <p:cNvPr id="2" name="Title 1">
            <a:extLst>
              <a:ext uri="{FF2B5EF4-FFF2-40B4-BE49-F238E27FC236}">
                <a16:creationId xmlns:a16="http://schemas.microsoft.com/office/drawing/2014/main" id="{A8150D23-D917-49A3-931E-5FEB7C0BCC82}"/>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891727C-21B6-4365-B63C-2FD6911BD80C}"/>
              </a:ext>
            </a:extLst>
          </p:cNvPr>
          <p:cNvSpPr>
            <a:spLocks noGrp="1"/>
          </p:cNvSpPr>
          <p:nvPr>
            <p:ph type="ftr" sz="quarter" idx="15"/>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D01DEC71-E8E3-473B-BFFD-207BD2233762}"/>
              </a:ext>
            </a:extLst>
          </p:cNvPr>
          <p:cNvSpPr>
            <a:spLocks noGrp="1"/>
          </p:cNvSpPr>
          <p:nvPr>
            <p:ph type="sldNum" sz="quarter" idx="16"/>
          </p:nvPr>
        </p:nvSpPr>
        <p:spPr/>
        <p:txBody>
          <a:bodyPr/>
          <a:lstStyle/>
          <a:p>
            <a:fld id="{AD77E083-5E71-43E5-9A1F-1AA7D861D609}" type="slidenum">
              <a:rPr lang="en-US" smtClean="0"/>
              <a:pPr/>
              <a:t>‹#›</a:t>
            </a:fld>
            <a:endParaRPr lang="en-US" dirty="0"/>
          </a:p>
        </p:txBody>
      </p:sp>
      <p:sp>
        <p:nvSpPr>
          <p:cNvPr id="13" name="Subtitle 2">
            <a:extLst>
              <a:ext uri="{FF2B5EF4-FFF2-40B4-BE49-F238E27FC236}">
                <a16:creationId xmlns:a16="http://schemas.microsoft.com/office/drawing/2014/main" id="{43B09511-B159-45A4-A082-7A5DAE5D7EAA}"/>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86585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hoto and Caption 2">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0779" y="1836521"/>
            <a:ext cx="5918008" cy="40526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525245" y="1836521"/>
            <a:ext cx="4869295" cy="3768637"/>
          </a:xfrm>
          <a:prstGeom prst="rect">
            <a:avLst/>
          </a:prstGeom>
        </p:spPr>
        <p:txBody>
          <a:bodyPr/>
          <a:lstStyle>
            <a:lvl1pPr marL="0" indent="0">
              <a:buNone/>
              <a:defRPr/>
            </a:lvl1pPr>
          </a:lstStyle>
          <a:p>
            <a:endParaRPr lang="en-US" dirty="0"/>
          </a:p>
        </p:txBody>
      </p:sp>
      <p:sp>
        <p:nvSpPr>
          <p:cNvPr id="11" name="Content Placeholder 10"/>
          <p:cNvSpPr>
            <a:spLocks noGrp="1"/>
          </p:cNvSpPr>
          <p:nvPr>
            <p:ph sz="quarter" idx="13" hasCustomPrompt="1"/>
          </p:nvPr>
        </p:nvSpPr>
        <p:spPr>
          <a:xfrm>
            <a:off x="525466" y="5705475"/>
            <a:ext cx="4868863" cy="261938"/>
          </a:xfrm>
          <a:prstGeom prst="rect">
            <a:avLst/>
          </a:prstGeom>
        </p:spPr>
        <p:txBody>
          <a:bodyPr anchor="ctr"/>
          <a:lstStyle>
            <a:lvl1pPr marL="0" indent="0">
              <a:buNone/>
              <a:defRPr sz="1100"/>
            </a:lvl1pPr>
          </a:lstStyle>
          <a:p>
            <a:pPr lvl="0"/>
            <a:r>
              <a:rPr lang="en-US" dirty="0"/>
              <a:t>Click to edit caption</a:t>
            </a:r>
          </a:p>
        </p:txBody>
      </p:sp>
      <p:sp>
        <p:nvSpPr>
          <p:cNvPr id="2" name="Title 1">
            <a:extLst>
              <a:ext uri="{FF2B5EF4-FFF2-40B4-BE49-F238E27FC236}">
                <a16:creationId xmlns:a16="http://schemas.microsoft.com/office/drawing/2014/main" id="{4770A894-B004-4EC1-9E6A-EF445472A14B}"/>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B3DF9B5A-473C-4832-92DF-563D69A04613}"/>
              </a:ext>
            </a:extLst>
          </p:cNvPr>
          <p:cNvSpPr>
            <a:spLocks noGrp="1"/>
          </p:cNvSpPr>
          <p:nvPr>
            <p:ph type="ftr" sz="quarter" idx="14"/>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5DC668DE-F8B3-4B4A-A320-7E3BBB36719A}"/>
              </a:ext>
            </a:extLst>
          </p:cNvPr>
          <p:cNvSpPr>
            <a:spLocks noGrp="1"/>
          </p:cNvSpPr>
          <p:nvPr>
            <p:ph type="sldNum" sz="quarter" idx="15"/>
          </p:nvPr>
        </p:nvSpPr>
        <p:spPr/>
        <p:txBody>
          <a:bodyPr/>
          <a:lstStyle/>
          <a:p>
            <a:fld id="{AD77E083-5E71-43E5-9A1F-1AA7D861D609}" type="slidenum">
              <a:rPr lang="en-US" smtClean="0"/>
              <a:pPr/>
              <a:t>‹#›</a:t>
            </a:fld>
            <a:endParaRPr lang="en-US" dirty="0"/>
          </a:p>
        </p:txBody>
      </p:sp>
      <p:sp>
        <p:nvSpPr>
          <p:cNvPr id="13" name="Subtitle 2">
            <a:extLst>
              <a:ext uri="{FF2B5EF4-FFF2-40B4-BE49-F238E27FC236}">
                <a16:creationId xmlns:a16="http://schemas.microsoft.com/office/drawing/2014/main" id="{516F30E7-CE66-4376-9901-D3C0C6D8355D}"/>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39492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72E21D-BF12-422C-9B4F-6F39E7E57A06}"/>
              </a:ext>
            </a:extLst>
          </p:cNvPr>
          <p:cNvSpPr>
            <a:spLocks noGrp="1"/>
          </p:cNvSpPr>
          <p:nvPr>
            <p:ph type="sldNum" sz="quarter" idx="11"/>
          </p:nvPr>
        </p:nvSpPr>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379696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Photo and Caption">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106026"/>
          </a:xfrm>
          <a:prstGeom prst="rect">
            <a:avLst/>
          </a:prstGeom>
        </p:spPr>
        <p:txBody>
          <a:bodyPr/>
          <a:lstStyle>
            <a:lvl1pPr marL="0" indent="0">
              <a:buNone/>
              <a:defRPr/>
            </a:lvl1pPr>
          </a:lstStyle>
          <a:p>
            <a:endParaRPr lang="en-US" dirty="0"/>
          </a:p>
        </p:txBody>
      </p:sp>
      <p:sp>
        <p:nvSpPr>
          <p:cNvPr id="8" name="Content Placeholder 14"/>
          <p:cNvSpPr>
            <a:spLocks noGrp="1"/>
          </p:cNvSpPr>
          <p:nvPr>
            <p:ph sz="quarter" idx="14" hasCustomPrompt="1"/>
          </p:nvPr>
        </p:nvSpPr>
        <p:spPr>
          <a:xfrm>
            <a:off x="0" y="6106026"/>
            <a:ext cx="11442032" cy="751974"/>
          </a:xfrm>
          <a:prstGeom prst="rect">
            <a:avLst/>
          </a:prstGeom>
        </p:spPr>
        <p:txBody>
          <a:bodyPr anchor="ctr"/>
          <a:lstStyle>
            <a:lvl1pPr marL="0" indent="0" algn="r">
              <a:lnSpc>
                <a:spcPts val="2800"/>
              </a:lnSpc>
              <a:buNone/>
              <a:defRPr sz="2400" b="1" cap="all" spc="150" baseline="0">
                <a:solidFill>
                  <a:schemeClr val="tx1"/>
                </a:solidFill>
                <a:latin typeface="+mj-lt"/>
              </a:defRPr>
            </a:lvl1pPr>
          </a:lstStyle>
          <a:p>
            <a:r>
              <a:rPr lang="en-US" dirty="0"/>
              <a:t>CLICK TO EDIT FOOTER</a:t>
            </a:r>
          </a:p>
        </p:txBody>
      </p:sp>
      <p:sp>
        <p:nvSpPr>
          <p:cNvPr id="4" name="Slide Number Placeholder 3">
            <a:extLst>
              <a:ext uri="{FF2B5EF4-FFF2-40B4-BE49-F238E27FC236}">
                <a16:creationId xmlns:a16="http://schemas.microsoft.com/office/drawing/2014/main" id="{927F5CB0-9632-49BF-AE89-46CA462BC6C4}"/>
              </a:ext>
            </a:extLst>
          </p:cNvPr>
          <p:cNvSpPr>
            <a:spLocks noGrp="1"/>
          </p:cNvSpPr>
          <p:nvPr>
            <p:ph type="sldNum" sz="quarter" idx="16"/>
          </p:nvPr>
        </p:nvSpPr>
        <p:spPr>
          <a:xfrm>
            <a:off x="11442032" y="6223394"/>
            <a:ext cx="504162" cy="498082"/>
          </a:xfrm>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140233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88436" y="6223393"/>
            <a:ext cx="1382273" cy="498416"/>
          </a:xfrm>
          <a:prstGeom prst="rect">
            <a:avLst/>
          </a:prstGeom>
        </p:spPr>
      </p:pic>
      <p:sp>
        <p:nvSpPr>
          <p:cNvPr id="11" name="Title Placeholder 10">
            <a:extLst>
              <a:ext uri="{FF2B5EF4-FFF2-40B4-BE49-F238E27FC236}">
                <a16:creationId xmlns:a16="http://schemas.microsoft.com/office/drawing/2014/main" id="{6EA14E32-D5D5-4C91-A2F2-041B057E4FFD}"/>
              </a:ext>
            </a:extLst>
          </p:cNvPr>
          <p:cNvSpPr>
            <a:spLocks noGrp="1"/>
          </p:cNvSpPr>
          <p:nvPr>
            <p:ph type="title"/>
          </p:nvPr>
        </p:nvSpPr>
        <p:spPr>
          <a:xfrm>
            <a:off x="0" y="1"/>
            <a:ext cx="12192000" cy="1002890"/>
          </a:xfrm>
          <a:prstGeom prst="rect">
            <a:avLst/>
          </a:prstGeom>
        </p:spPr>
        <p:txBody>
          <a:bodyPr vert="horz" lIns="91440" tIns="45720" rIns="91440" bIns="45720" rtlCol="0" anchor="ctr">
            <a:normAutofit/>
          </a:bodyPr>
          <a:lstStyle/>
          <a:p>
            <a:r>
              <a:rPr lang="en-US" dirty="0"/>
              <a:t>Click to edit Master title style</a:t>
            </a:r>
          </a:p>
        </p:txBody>
      </p:sp>
      <p:sp>
        <p:nvSpPr>
          <p:cNvPr id="12" name="Slide Number Placeholder 11">
            <a:extLst>
              <a:ext uri="{FF2B5EF4-FFF2-40B4-BE49-F238E27FC236}">
                <a16:creationId xmlns:a16="http://schemas.microsoft.com/office/drawing/2014/main" id="{81162D75-8353-427C-8FF7-9D51BA9040D1}"/>
              </a:ext>
            </a:extLst>
          </p:cNvPr>
          <p:cNvSpPr>
            <a:spLocks noGrp="1"/>
          </p:cNvSpPr>
          <p:nvPr>
            <p:ph type="sldNum" sz="quarter" idx="4"/>
          </p:nvPr>
        </p:nvSpPr>
        <p:spPr>
          <a:xfrm>
            <a:off x="11223523" y="6223394"/>
            <a:ext cx="722671" cy="498082"/>
          </a:xfrm>
          <a:prstGeom prst="rect">
            <a:avLst/>
          </a:prstGeom>
        </p:spPr>
        <p:txBody>
          <a:bodyPr vert="horz" lIns="91440" tIns="45720" rIns="91440" bIns="45720" rtlCol="0" anchor="ctr"/>
          <a:lstStyle>
            <a:lvl1pPr algn="r">
              <a:defRPr sz="1100">
                <a:solidFill>
                  <a:schemeClr val="tx1"/>
                </a:solidFill>
              </a:defRPr>
            </a:lvl1pPr>
          </a:lstStyle>
          <a:p>
            <a:fld id="{AD77E083-5E71-43E5-9A1F-1AA7D861D609}" type="slidenum">
              <a:rPr lang="en-US" smtClean="0"/>
              <a:pPr/>
              <a:t>‹#›</a:t>
            </a:fld>
            <a:endParaRPr lang="en-US" dirty="0"/>
          </a:p>
        </p:txBody>
      </p:sp>
      <p:sp>
        <p:nvSpPr>
          <p:cNvPr id="13" name="Text Placeholder 12">
            <a:extLst>
              <a:ext uri="{FF2B5EF4-FFF2-40B4-BE49-F238E27FC236}">
                <a16:creationId xmlns:a16="http://schemas.microsoft.com/office/drawing/2014/main" id="{920F65FB-FE7D-40F5-B357-6B098296F89A}"/>
              </a:ext>
            </a:extLst>
          </p:cNvPr>
          <p:cNvSpPr>
            <a:spLocks noGrp="1"/>
          </p:cNvSpPr>
          <p:nvPr>
            <p:ph type="body" idx="1"/>
          </p:nvPr>
        </p:nvSpPr>
        <p:spPr>
          <a:xfrm>
            <a:off x="838200" y="1384761"/>
            <a:ext cx="10515600" cy="408847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6472B287-0A3C-465F-84BA-A7BF7E690F02}"/>
              </a:ext>
            </a:extLst>
          </p:cNvPr>
          <p:cNvSpPr>
            <a:spLocks noGrp="1"/>
          </p:cNvSpPr>
          <p:nvPr>
            <p:ph type="ftr" sz="quarter" idx="3"/>
          </p:nvPr>
        </p:nvSpPr>
        <p:spPr>
          <a:xfrm>
            <a:off x="1689921" y="6223394"/>
            <a:ext cx="8812159" cy="498081"/>
          </a:xfrm>
          <a:prstGeom prst="rect">
            <a:avLst/>
          </a:prstGeom>
        </p:spPr>
        <p:txBody>
          <a:bodyPr vert="horz" lIns="91440" tIns="45720" rIns="91440" bIns="45720" rtlCol="0" anchor="ctr"/>
          <a:lstStyle>
            <a:lvl1pPr algn="ctr">
              <a:defRPr sz="1200" b="1" i="0" kern="1000" cap="all" spc="100" baseline="0">
                <a:solidFill>
                  <a:schemeClr val="accent5"/>
                </a:solidFill>
                <a:latin typeface="Trade Gothic LT Std Cn" panose="00000506000000000000" pitchFamily="50" charset="0"/>
              </a:defRPr>
            </a:lvl1pPr>
          </a:lstStyle>
          <a:p>
            <a:r>
              <a:rPr lang="en-US" dirty="0"/>
              <a:t>CLICK TO EDIT FOOTER</a:t>
            </a:r>
          </a:p>
        </p:txBody>
      </p:sp>
    </p:spTree>
    <p:extLst>
      <p:ext uri="{BB962C8B-B14F-4D97-AF65-F5344CB8AC3E}">
        <p14:creationId xmlns:p14="http://schemas.microsoft.com/office/powerpoint/2010/main" val="2990886135"/>
      </p:ext>
    </p:extLst>
  </p:cSld>
  <p:clrMap bg1="lt1" tx1="dk1" bg2="lt2" tx2="dk2" accent1="accent1" accent2="accent2" accent3="accent3" accent4="accent4" accent5="accent5" accent6="accent6" hlink="hlink" folHlink="folHlink"/>
  <p:sldLayoutIdLst>
    <p:sldLayoutId id="2147483662" r:id="rId1"/>
    <p:sldLayoutId id="2147483675" r:id="rId2"/>
    <p:sldLayoutId id="2147483664" r:id="rId3"/>
    <p:sldLayoutId id="2147483669" r:id="rId4"/>
    <p:sldLayoutId id="2147483665" r:id="rId5"/>
    <p:sldLayoutId id="2147483673" r:id="rId6"/>
    <p:sldLayoutId id="2147483677" r:id="rId7"/>
    <p:sldLayoutId id="2147483667" r:id="rId8"/>
    <p:sldLayoutId id="2147483670" r:id="rId9"/>
    <p:sldLayoutId id="2147483683" r:id="rId10"/>
    <p:sldLayoutId id="2147483684" r:id="rId11"/>
    <p:sldLayoutId id="2147483674" r:id="rId12"/>
    <p:sldLayoutId id="2147483671" r:id="rId13"/>
    <p:sldLayoutId id="2147483678" r:id="rId14"/>
    <p:sldLayoutId id="2147483682" r:id="rId15"/>
    <p:sldLayoutId id="2147483672" r:id="rId16"/>
    <p:sldLayoutId id="2147483681" r:id="rId17"/>
    <p:sldLayoutId id="2147483679" r:id="rId18"/>
    <p:sldLayoutId id="2147483676" r:id="rId19"/>
    <p:sldLayoutId id="2147483680" r:id="rId20"/>
  </p:sldLayoutIdLst>
  <p:hf hdr="0" ftr="0" dt="0"/>
  <p:txStyles>
    <p:titleStyle>
      <a:lvl1pPr algn="ctr" defTabSz="685783" rtl="0" eaLnBrk="1" latinLnBrk="0" hangingPunct="1">
        <a:lnSpc>
          <a:spcPts val="3400"/>
        </a:lnSpc>
        <a:spcBef>
          <a:spcPct val="0"/>
        </a:spcBef>
        <a:buNone/>
        <a:defRPr sz="3000" b="1" kern="1200" cap="all" spc="150" baseline="0">
          <a:solidFill>
            <a:schemeClr val="tx1"/>
          </a:solidFill>
          <a:latin typeface="Trade Gothic LT Std Cn" panose="00000806000000000000" pitchFamily="50" charset="0"/>
          <a:ea typeface="+mj-ea"/>
          <a:cs typeface="+mj-cs"/>
        </a:defRPr>
      </a:lvl1pPr>
    </p:titleStyle>
    <p:bodyStyle>
      <a:lvl1pPr marL="171446"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1pPr>
      <a:lvl2pPr marL="514337"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2pPr>
      <a:lvl3pPr marL="857228"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3pPr>
      <a:lvl4pPr marL="1200120"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4pPr>
      <a:lvl5pPr marL="1543012"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70449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a:solidFill>
                  <a:srgbClr val="00358E"/>
                </a:solidFill>
              </a:rPr>
              <a:t>VIRGIN COCONUT OIL</a:t>
            </a:r>
          </a:p>
        </p:txBody>
      </p:sp>
      <p:sp>
        <p:nvSpPr>
          <p:cNvPr id="23" name="Subtitle 22">
            <a:extLst>
              <a:ext uri="{FF2B5EF4-FFF2-40B4-BE49-F238E27FC236}">
                <a16:creationId xmlns:a16="http://schemas.microsoft.com/office/drawing/2014/main" id="{0F9BE979-C350-034C-B058-F7C28AEC6157}"/>
              </a:ext>
            </a:extLst>
          </p:cNvPr>
          <p:cNvSpPr>
            <a:spLocks noGrp="1"/>
          </p:cNvSpPr>
          <p:nvPr>
            <p:ph type="subTitle" idx="11"/>
          </p:nvPr>
        </p:nvSpPr>
        <p:spPr/>
        <p:txBody>
          <a:bodyPr/>
          <a:lstStyle/>
          <a:p>
            <a:r>
              <a:rPr lang="en-US" dirty="0">
                <a:solidFill>
                  <a:srgbClr val="00358E"/>
                </a:solidFill>
                <a:latin typeface="BentonSansCond Book" panose="02000406020000020004" pitchFamily="50" charset="0"/>
              </a:rPr>
              <a:t>Regenerative Organic Certified®—righteous &amp; tasty!</a:t>
            </a:r>
          </a:p>
        </p:txBody>
      </p:sp>
      <p:sp>
        <p:nvSpPr>
          <p:cNvPr id="8" name="Text Placeholder 6">
            <a:extLst>
              <a:ext uri="{FF2B5EF4-FFF2-40B4-BE49-F238E27FC236}">
                <a16:creationId xmlns:a16="http://schemas.microsoft.com/office/drawing/2014/main" id="{671C1D0F-FBED-7D46-A5BE-8E03EFA29260}"/>
              </a:ext>
            </a:extLst>
          </p:cNvPr>
          <p:cNvSpPr txBox="1">
            <a:spLocks/>
          </p:cNvSpPr>
          <p:nvPr/>
        </p:nvSpPr>
        <p:spPr>
          <a:xfrm>
            <a:off x="1524000" y="5458968"/>
            <a:ext cx="9144000" cy="557822"/>
          </a:xfrm>
          <a:prstGeom prst="rect">
            <a:avLst/>
          </a:prstGeom>
        </p:spPr>
        <p:txBody>
          <a:bodyPr vert="horz" lIns="91440" tIns="45720" rIns="91440" bIns="45720" rtlCol="0">
            <a:noAutofit/>
          </a:bodyPr>
          <a:lstStyle>
            <a:lvl1pPr marL="0" indent="0" algn="ctr" defTabSz="685783" rtl="0" eaLnBrk="1" latinLnBrk="0" hangingPunct="1">
              <a:lnSpc>
                <a:spcPct val="90000"/>
              </a:lnSpc>
              <a:spcBef>
                <a:spcPts val="750"/>
              </a:spcBef>
              <a:buClr>
                <a:schemeClr val="tx1"/>
              </a:buClr>
              <a:buSzPct val="80000"/>
              <a:buFont typeface="Arial" panose="020B0604020202020204" pitchFamily="34" charset="0"/>
              <a:buNone/>
              <a:defRPr sz="1600" kern="1200" cap="none" baseline="0">
                <a:solidFill>
                  <a:srgbClr val="00358E"/>
                </a:solidFill>
                <a:latin typeface="BentonSansCond Book" panose="02000406020000020004" pitchFamily="50" charset="0"/>
                <a:ea typeface="+mn-ea"/>
                <a:cs typeface="Times New Roman"/>
              </a:defRPr>
            </a:lvl1pPr>
            <a:lvl2pPr marL="514337"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Times New Roman"/>
                <a:ea typeface="+mn-ea"/>
                <a:cs typeface="Times New Roman"/>
              </a:defRPr>
            </a:lvl2pPr>
            <a:lvl3pPr marL="857228"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Times New Roman"/>
                <a:ea typeface="+mn-ea"/>
                <a:cs typeface="Times New Roman"/>
              </a:defRPr>
            </a:lvl3pPr>
            <a:lvl4pPr marL="1200120"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Times New Roman"/>
                <a:ea typeface="+mn-ea"/>
                <a:cs typeface="Times New Roman"/>
              </a:defRPr>
            </a:lvl4pPr>
            <a:lvl5pPr marL="1543012"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Times New Roman"/>
                <a:ea typeface="+mn-ea"/>
                <a:cs typeface="Times New Roman"/>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0" marR="0" lvl="0" indent="0" algn="ctr" defTabSz="685783" rtl="0" eaLnBrk="1" fontAlgn="auto" latinLnBrk="0" hangingPunct="1">
              <a:lnSpc>
                <a:spcPts val="1800"/>
              </a:lnSpc>
              <a:spcBef>
                <a:spcPts val="0"/>
              </a:spcBef>
              <a:spcAft>
                <a:spcPts val="0"/>
              </a:spcAft>
              <a:buClr>
                <a:srgbClr val="00358E"/>
              </a:buClr>
              <a:buSzPct val="80000"/>
              <a:buFont typeface="Arial" panose="020B0604020202020204" pitchFamily="34" charset="0"/>
              <a:buNone/>
              <a:tabLst/>
              <a:defRPr/>
            </a:pPr>
            <a:r>
              <a:rPr kumimoji="0" lang="en-US" sz="1800" b="1" i="0" u="none" strike="noStrike" kern="1200" cap="none" spc="100" normalizeH="0" baseline="0" noProof="0" dirty="0">
                <a:ln>
                  <a:noFill/>
                </a:ln>
                <a:solidFill>
                  <a:srgbClr val="00358E"/>
                </a:solidFill>
                <a:effectLst/>
                <a:uLnTx/>
                <a:uFillTx/>
                <a:latin typeface="Trade Gothic LT Std Cn"/>
                <a:ea typeface="+mn-ea"/>
                <a:cs typeface="Trade Gothic LT Std Cn"/>
              </a:rPr>
              <a:t>WHOLE KERNEL COCONUT OIL AVAILABLE IN 14 OZ. &amp; 30 OZ.</a:t>
            </a:r>
            <a:endParaRPr kumimoji="0" lang="en-US" sz="1800"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Times New Roman"/>
            </a:endParaRPr>
          </a:p>
        </p:txBody>
      </p:sp>
      <p:pic>
        <p:nvPicPr>
          <p:cNvPr id="5" name="Picture 4">
            <a:extLst>
              <a:ext uri="{FF2B5EF4-FFF2-40B4-BE49-F238E27FC236}">
                <a16:creationId xmlns:a16="http://schemas.microsoft.com/office/drawing/2014/main" id="{0FC95463-CB04-EE49-AFD0-59CD840A01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76537" y="5863406"/>
            <a:ext cx="5238926" cy="557822"/>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3EDF8F7D-D609-48D9-3130-B33480D91DE8}"/>
              </a:ext>
            </a:extLst>
          </p:cNvPr>
          <p:cNvPicPr>
            <a:picLocks noChangeAspect="1"/>
          </p:cNvPicPr>
          <p:nvPr/>
        </p:nvPicPr>
        <p:blipFill>
          <a:blip r:embed="rId3"/>
          <a:stretch>
            <a:fillRect/>
          </a:stretch>
        </p:blipFill>
        <p:spPr>
          <a:xfrm>
            <a:off x="3919089" y="1215850"/>
            <a:ext cx="4353822" cy="4103927"/>
          </a:xfrm>
          <a:prstGeom prst="rect">
            <a:avLst/>
          </a:prstGeom>
        </p:spPr>
      </p:pic>
    </p:spTree>
    <p:extLst>
      <p:ext uri="{BB962C8B-B14F-4D97-AF65-F5344CB8AC3E}">
        <p14:creationId xmlns:p14="http://schemas.microsoft.com/office/powerpoint/2010/main" val="869020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a:solidFill>
                  <a:srgbClr val="00358E"/>
                </a:solidFill>
              </a:rPr>
              <a:t>VIRGIN COCONUT OIL</a:t>
            </a:r>
          </a:p>
        </p:txBody>
      </p:sp>
      <p:sp>
        <p:nvSpPr>
          <p:cNvPr id="23" name="Subtitle 22">
            <a:extLst>
              <a:ext uri="{FF2B5EF4-FFF2-40B4-BE49-F238E27FC236}">
                <a16:creationId xmlns:a16="http://schemas.microsoft.com/office/drawing/2014/main" id="{0F9BE979-C350-034C-B058-F7C28AEC6157}"/>
              </a:ext>
            </a:extLst>
          </p:cNvPr>
          <p:cNvSpPr>
            <a:spLocks noGrp="1"/>
          </p:cNvSpPr>
          <p:nvPr>
            <p:ph type="subTitle" idx="11"/>
          </p:nvPr>
        </p:nvSpPr>
        <p:spPr/>
        <p:txBody>
          <a:bodyPr/>
          <a:lstStyle/>
          <a:p>
            <a:r>
              <a:rPr lang="en-US" dirty="0">
                <a:solidFill>
                  <a:srgbClr val="00358E"/>
                </a:solidFill>
                <a:latin typeface="BentonSansCond Book" panose="02000406020000020004" pitchFamily="50" charset="0"/>
              </a:rPr>
              <a:t>Regenerative Organic Certified®—righteous &amp; tasty!</a:t>
            </a:r>
          </a:p>
        </p:txBody>
      </p:sp>
      <p:sp>
        <p:nvSpPr>
          <p:cNvPr id="18" name="TextBox 17">
            <a:extLst>
              <a:ext uri="{FF2B5EF4-FFF2-40B4-BE49-F238E27FC236}">
                <a16:creationId xmlns:a16="http://schemas.microsoft.com/office/drawing/2014/main" id="{82993B40-CED5-2442-94A6-41D5358B2FCC}"/>
              </a:ext>
            </a:extLst>
          </p:cNvPr>
          <p:cNvSpPr txBox="1"/>
          <p:nvPr/>
        </p:nvSpPr>
        <p:spPr bwMode="auto">
          <a:xfrm>
            <a:off x="4777091" y="2208680"/>
            <a:ext cx="6446918" cy="1514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171450" indent="-171450">
              <a:lnSpc>
                <a:spcPts val="2500"/>
              </a:lnSpc>
              <a:spcBef>
                <a:spcPts val="600"/>
              </a:spcBef>
              <a:buSzPct val="80000"/>
              <a:buFont typeface="Arial"/>
              <a:buChar char="•"/>
            </a:pPr>
            <a:r>
              <a:rPr lang="en-US" sz="2000" dirty="0">
                <a:solidFill>
                  <a:srgbClr val="00358E"/>
                </a:solidFill>
                <a:cs typeface="BentonSansCond Book"/>
              </a:rPr>
              <a:t>Loved for its taste, equally great for body and hair</a:t>
            </a:r>
          </a:p>
          <a:p>
            <a:pPr marL="171450" indent="-171450">
              <a:lnSpc>
                <a:spcPts val="2500"/>
              </a:lnSpc>
              <a:spcBef>
                <a:spcPts val="600"/>
              </a:spcBef>
              <a:buSzPct val="80000"/>
              <a:buFont typeface="Arial"/>
              <a:buChar char="•"/>
            </a:pPr>
            <a:r>
              <a:rPr lang="en-US" sz="2000" dirty="0">
                <a:solidFill>
                  <a:srgbClr val="00358E"/>
                </a:solidFill>
                <a:cs typeface="BentonSansCond Book"/>
              </a:rPr>
              <a:t>Expeller-pressed from fresh, carefully dried coconuts—brown inner skins left on for a rich, nutty flavor</a:t>
            </a:r>
          </a:p>
          <a:p>
            <a:pPr marL="171450" indent="-171450">
              <a:lnSpc>
                <a:spcPts val="2500"/>
              </a:lnSpc>
              <a:spcBef>
                <a:spcPts val="600"/>
              </a:spcBef>
              <a:buSzPct val="80000"/>
              <a:buFont typeface="Arial"/>
              <a:buChar char="•"/>
            </a:pPr>
            <a:r>
              <a:rPr lang="en-US" sz="2000" dirty="0">
                <a:solidFill>
                  <a:srgbClr val="00358E"/>
                </a:solidFill>
                <a:cs typeface="BentonSansCond Book"/>
              </a:rPr>
              <a:t>Healthy, delicious and moisturizing too</a:t>
            </a:r>
          </a:p>
        </p:txBody>
      </p:sp>
      <p:pic>
        <p:nvPicPr>
          <p:cNvPr id="3" name="Picture 2">
            <a:extLst>
              <a:ext uri="{FF2B5EF4-FFF2-40B4-BE49-F238E27FC236}">
                <a16:creationId xmlns:a16="http://schemas.microsoft.com/office/drawing/2014/main" id="{47E8F8A5-A8F1-4DE4-9E04-690E5E7B5D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8174" y="1334729"/>
            <a:ext cx="2598958" cy="4601646"/>
          </a:xfrm>
          <a:prstGeom prst="rect">
            <a:avLst/>
          </a:prstGeom>
        </p:spPr>
      </p:pic>
      <p:sp>
        <p:nvSpPr>
          <p:cNvPr id="7" name="TextBox 6">
            <a:extLst>
              <a:ext uri="{FF2B5EF4-FFF2-40B4-BE49-F238E27FC236}">
                <a16:creationId xmlns:a16="http://schemas.microsoft.com/office/drawing/2014/main" id="{F7AA7D7A-2823-3344-AA46-182383D2E340}"/>
              </a:ext>
            </a:extLst>
          </p:cNvPr>
          <p:cNvSpPr txBox="1"/>
          <p:nvPr/>
        </p:nvSpPr>
        <p:spPr bwMode="auto">
          <a:xfrm>
            <a:off x="4915313" y="4111421"/>
            <a:ext cx="5738513" cy="724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nSpc>
                <a:spcPts val="1750"/>
              </a:lnSpc>
            </a:pPr>
            <a:r>
              <a:rPr lang="en-US" sz="1400" dirty="0">
                <a:solidFill>
                  <a:srgbClr val="00358E"/>
                </a:solidFill>
                <a:cs typeface="BentonSansCond Book"/>
              </a:rPr>
              <a:t>Ingredients: Organic Unrefined Virgin Coconut Oil</a:t>
            </a:r>
            <a:r>
              <a:rPr lang="en-US" sz="1400" baseline="30000" dirty="0">
                <a:solidFill>
                  <a:srgbClr val="00358E"/>
                </a:solidFill>
                <a:cs typeface="BentonSansCond Book"/>
              </a:rPr>
              <a:t>* **</a:t>
            </a:r>
          </a:p>
          <a:p>
            <a:pPr>
              <a:lnSpc>
                <a:spcPts val="1300"/>
              </a:lnSpc>
              <a:spcBef>
                <a:spcPts val="600"/>
              </a:spcBef>
            </a:pPr>
            <a:r>
              <a:rPr lang="en-US" sz="1000" spc="100" baseline="30000" dirty="0">
                <a:solidFill>
                  <a:srgbClr val="00358E"/>
                </a:solidFill>
                <a:latin typeface="Trade Gothic LT Std Cn"/>
                <a:cs typeface="Trade Gothic LT Std Cn"/>
              </a:rPr>
              <a:t>*</a:t>
            </a:r>
            <a:r>
              <a:rPr lang="en-US" sz="1000" b="1" kern="1000" spc="100" dirty="0">
                <a:solidFill>
                  <a:srgbClr val="00358E"/>
                </a:solidFill>
                <a:latin typeface="Trade Gothic LT Std Cn"/>
                <a:cs typeface="Trade Gothic LT Std Cn"/>
              </a:rPr>
              <a:t>CERTIFIED FAIR TRADE INGREDIENTS</a:t>
            </a:r>
          </a:p>
          <a:p>
            <a:pPr>
              <a:lnSpc>
                <a:spcPts val="1300"/>
              </a:lnSpc>
            </a:pPr>
            <a:r>
              <a:rPr lang="en-US" sz="1000" baseline="30000" dirty="0">
                <a:solidFill>
                  <a:srgbClr val="00358E"/>
                </a:solidFill>
                <a:cs typeface="BentonSansCond Book"/>
              </a:rPr>
              <a:t>**</a:t>
            </a:r>
            <a:r>
              <a:rPr lang="en-US" sz="1000" dirty="0">
                <a:solidFill>
                  <a:srgbClr val="00358E"/>
                </a:solidFill>
                <a:cs typeface="BentonSansCond Book"/>
              </a:rPr>
              <a:t>Regenerative Organic Certified</a:t>
            </a:r>
          </a:p>
        </p:txBody>
      </p:sp>
    </p:spTree>
    <p:extLst>
      <p:ext uri="{BB962C8B-B14F-4D97-AF65-F5344CB8AC3E}">
        <p14:creationId xmlns:p14="http://schemas.microsoft.com/office/powerpoint/2010/main" val="249563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DC1487-D668-40A2-A278-F7A4A72BE9C9}"/>
              </a:ext>
            </a:extLst>
          </p:cNvPr>
          <p:cNvSpPr>
            <a:spLocks noGrp="1"/>
          </p:cNvSpPr>
          <p:nvPr>
            <p:ph type="sldNum" sz="quarter" idx="13"/>
          </p:nvPr>
        </p:nvSpPr>
        <p:spPr/>
        <p:txBody>
          <a:bodyPr/>
          <a:lstStyle/>
          <a:p>
            <a:fld id="{AD77E083-5E71-43E5-9A1F-1AA7D861D609}" type="slidenum">
              <a:rPr lang="en-US" smtClean="0"/>
              <a:pPr/>
              <a:t>3</a:t>
            </a:fld>
            <a:endParaRPr lang="en-US" dirty="0"/>
          </a:p>
        </p:txBody>
      </p:sp>
      <p:sp>
        <p:nvSpPr>
          <p:cNvPr id="2" name="Title 1">
            <a:extLst>
              <a:ext uri="{FF2B5EF4-FFF2-40B4-BE49-F238E27FC236}">
                <a16:creationId xmlns:a16="http://schemas.microsoft.com/office/drawing/2014/main" id="{1F8246EB-DA35-7745-95B5-349257DAF32D}"/>
              </a:ext>
            </a:extLst>
          </p:cNvPr>
          <p:cNvSpPr>
            <a:spLocks noGrp="1"/>
          </p:cNvSpPr>
          <p:nvPr>
            <p:ph type="title"/>
          </p:nvPr>
        </p:nvSpPr>
        <p:spPr>
          <a:xfrm>
            <a:off x="355786" y="244763"/>
            <a:ext cx="5182865" cy="1002890"/>
          </a:xfrm>
        </p:spPr>
        <p:txBody>
          <a:bodyPr anchor="t">
            <a:normAutofit/>
          </a:bodyPr>
          <a:lstStyle/>
          <a:p>
            <a:pPr algn="l"/>
            <a:r>
              <a:rPr lang="en-US" dirty="0"/>
              <a:t>THE ONLY WHOLE KERNEL COCONUT OIL ON THE MARKET</a:t>
            </a:r>
          </a:p>
        </p:txBody>
      </p:sp>
      <p:sp>
        <p:nvSpPr>
          <p:cNvPr id="7" name="TextBox 6">
            <a:extLst>
              <a:ext uri="{FF2B5EF4-FFF2-40B4-BE49-F238E27FC236}">
                <a16:creationId xmlns:a16="http://schemas.microsoft.com/office/drawing/2014/main" id="{E1B61080-FB15-FD48-8E27-FBD7594C60E5}"/>
              </a:ext>
            </a:extLst>
          </p:cNvPr>
          <p:cNvSpPr txBox="1"/>
          <p:nvPr/>
        </p:nvSpPr>
        <p:spPr>
          <a:xfrm>
            <a:off x="355786" y="1247652"/>
            <a:ext cx="4631850" cy="4401205"/>
          </a:xfrm>
          <a:prstGeom prst="rect">
            <a:avLst/>
          </a:prstGeom>
          <a:noFill/>
        </p:spPr>
        <p:txBody>
          <a:bodyPr wrap="square" rtlCol="0" anchor="t">
            <a:spAutoFit/>
          </a:bodyPr>
          <a:lstStyle/>
          <a:p>
            <a:pPr marL="174625" indent="-174625">
              <a:lnSpc>
                <a:spcPts val="2400"/>
              </a:lnSpc>
              <a:spcBef>
                <a:spcPts val="800"/>
              </a:spcBef>
              <a:buFont typeface="Arial" panose="020B0604020202020204" pitchFamily="34" charset="0"/>
              <a:buChar char="•"/>
            </a:pPr>
            <a:r>
              <a:rPr lang="en-US" sz="2000" dirty="0"/>
              <a:t>Grown and processed in Sri Lanka’s Coconut Triangle</a:t>
            </a:r>
          </a:p>
          <a:p>
            <a:pPr marL="174625" indent="-174625">
              <a:lnSpc>
                <a:spcPts val="2400"/>
              </a:lnSpc>
              <a:spcBef>
                <a:spcPts val="800"/>
              </a:spcBef>
              <a:buFont typeface="Arial" panose="020B0604020202020204" pitchFamily="34" charset="0"/>
              <a:buChar char="•"/>
            </a:pPr>
            <a:r>
              <a:rPr lang="en-US" sz="2000" dirty="0"/>
              <a:t>Coconuts are dried for just the right amount of time</a:t>
            </a:r>
          </a:p>
          <a:p>
            <a:pPr marL="174625" indent="-174625">
              <a:lnSpc>
                <a:spcPts val="2400"/>
              </a:lnSpc>
              <a:spcBef>
                <a:spcPts val="800"/>
              </a:spcBef>
              <a:buFont typeface="Arial" panose="020B0604020202020204" pitchFamily="34" charset="0"/>
              <a:buChar char="•"/>
            </a:pPr>
            <a:r>
              <a:rPr lang="en-US" sz="2000" dirty="0"/>
              <a:t>Pressed as soon as they’re ready</a:t>
            </a:r>
          </a:p>
          <a:p>
            <a:pPr marL="174625" indent="-174625">
              <a:lnSpc>
                <a:spcPts val="2400"/>
              </a:lnSpc>
              <a:spcBef>
                <a:spcPts val="800"/>
              </a:spcBef>
              <a:buFont typeface="Arial" panose="020B0604020202020204" pitchFamily="34" charset="0"/>
              <a:buChar char="•"/>
            </a:pPr>
            <a:r>
              <a:rPr lang="en-US" sz="2000" dirty="0"/>
              <a:t>Very rich coconut flavor, you can really smell the coconut!</a:t>
            </a:r>
          </a:p>
          <a:p>
            <a:pPr marL="174625" indent="-174625">
              <a:lnSpc>
                <a:spcPts val="2400"/>
              </a:lnSpc>
              <a:spcBef>
                <a:spcPts val="800"/>
              </a:spcBef>
              <a:buFont typeface="Arial" panose="020B0604020202020204" pitchFamily="34" charset="0"/>
              <a:buChar char="•"/>
            </a:pPr>
            <a:r>
              <a:rPr lang="en-US" sz="2000" dirty="0"/>
              <a:t>Pressed together with the thin brown “skin” that surrounds the white coconut flesh.</a:t>
            </a:r>
          </a:p>
          <a:p>
            <a:pPr marL="174625" indent="-174625">
              <a:lnSpc>
                <a:spcPts val="2400"/>
              </a:lnSpc>
              <a:spcBef>
                <a:spcPts val="800"/>
              </a:spcBef>
              <a:buFont typeface="Arial" panose="020B0604020202020204" pitchFamily="34" charset="0"/>
              <a:buChar char="•"/>
            </a:pPr>
            <a:r>
              <a:rPr lang="en-US" sz="2000" dirty="0"/>
              <a:t>Gives the coconut oil an even nuttier, richer flavor</a:t>
            </a:r>
          </a:p>
          <a:p>
            <a:pPr marL="174625" indent="-174625">
              <a:lnSpc>
                <a:spcPts val="2400"/>
              </a:lnSpc>
              <a:spcBef>
                <a:spcPts val="800"/>
              </a:spcBef>
              <a:buFont typeface="Arial" panose="020B0604020202020204" pitchFamily="34" charset="0"/>
              <a:buChar char="•"/>
            </a:pPr>
            <a:r>
              <a:rPr lang="en-US" sz="2000" dirty="0"/>
              <a:t>Contains additional vitamins and minerals</a:t>
            </a:r>
          </a:p>
        </p:txBody>
      </p:sp>
      <p:pic>
        <p:nvPicPr>
          <p:cNvPr id="3" name="Picture 2">
            <a:extLst>
              <a:ext uri="{FF2B5EF4-FFF2-40B4-BE49-F238E27FC236}">
                <a16:creationId xmlns:a16="http://schemas.microsoft.com/office/drawing/2014/main" id="{999AD72E-13EC-D440-BD6A-B7B0E6C25D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21086" y="0"/>
            <a:ext cx="6770914" cy="6858000"/>
          </a:xfrm>
          <a:prstGeom prst="rect">
            <a:avLst/>
          </a:prstGeom>
        </p:spPr>
      </p:pic>
    </p:spTree>
    <p:extLst>
      <p:ext uri="{BB962C8B-B14F-4D97-AF65-F5344CB8AC3E}">
        <p14:creationId xmlns:p14="http://schemas.microsoft.com/office/powerpoint/2010/main" val="221803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7A539F-6549-274D-A8D6-B4DA0D465FAC}"/>
              </a:ext>
            </a:extLst>
          </p:cNvPr>
          <p:cNvSpPr txBox="1"/>
          <p:nvPr/>
        </p:nvSpPr>
        <p:spPr>
          <a:xfrm>
            <a:off x="366989" y="203201"/>
            <a:ext cx="5309911" cy="553998"/>
          </a:xfrm>
          <a:prstGeom prst="rect">
            <a:avLst/>
          </a:prstGeom>
          <a:noFill/>
        </p:spPr>
        <p:txBody>
          <a:bodyPr wrap="square" rtlCol="0" anchor="ctr">
            <a:spAutoFit/>
          </a:bodyPr>
          <a:lstStyle/>
          <a:p>
            <a:r>
              <a:rPr lang="en-US" sz="3000" b="1" spc="150" dirty="0">
                <a:latin typeface="+mj-lt"/>
              </a:rPr>
              <a:t>MULTIPURPOSE &amp; VERSATILE!</a:t>
            </a:r>
          </a:p>
        </p:txBody>
      </p:sp>
      <p:sp>
        <p:nvSpPr>
          <p:cNvPr id="6" name="TextBox 5">
            <a:extLst>
              <a:ext uri="{FF2B5EF4-FFF2-40B4-BE49-F238E27FC236}">
                <a16:creationId xmlns:a16="http://schemas.microsoft.com/office/drawing/2014/main" id="{2B079DE7-9EC0-104F-8D27-2A454C3F5D74}"/>
              </a:ext>
            </a:extLst>
          </p:cNvPr>
          <p:cNvSpPr txBox="1"/>
          <p:nvPr/>
        </p:nvSpPr>
        <p:spPr>
          <a:xfrm>
            <a:off x="358588" y="827537"/>
            <a:ext cx="5318312" cy="4170372"/>
          </a:xfrm>
          <a:prstGeom prst="rect">
            <a:avLst/>
          </a:prstGeom>
          <a:noFill/>
        </p:spPr>
        <p:txBody>
          <a:bodyPr wrap="square" rtlCol="0" anchor="t">
            <a:spAutoFit/>
          </a:bodyPr>
          <a:lstStyle/>
          <a:p>
            <a:pPr>
              <a:lnSpc>
                <a:spcPts val="2400"/>
              </a:lnSpc>
              <a:spcBef>
                <a:spcPts val="800"/>
              </a:spcBef>
            </a:pPr>
            <a:r>
              <a:rPr lang="en-US" sz="2000" dirty="0">
                <a:latin typeface="BentonSansCond Medium" pitchFamily="2" charset="77"/>
              </a:rPr>
              <a:t>Cooking</a:t>
            </a:r>
          </a:p>
          <a:p>
            <a:pPr marL="174625" indent="-174625">
              <a:lnSpc>
                <a:spcPts val="2400"/>
              </a:lnSpc>
              <a:spcBef>
                <a:spcPts val="800"/>
              </a:spcBef>
              <a:buFont typeface="Arial" panose="020B0604020202020204" pitchFamily="34" charset="0"/>
              <a:buChar char="•"/>
            </a:pPr>
            <a:r>
              <a:rPr lang="en-US" sz="2000" dirty="0"/>
              <a:t>Baking (Vegan replacement for butter)</a:t>
            </a:r>
          </a:p>
          <a:p>
            <a:pPr marL="174625" indent="-174625">
              <a:lnSpc>
                <a:spcPts val="2400"/>
              </a:lnSpc>
              <a:spcBef>
                <a:spcPts val="800"/>
              </a:spcBef>
              <a:buFont typeface="Arial" panose="020B0604020202020204" pitchFamily="34" charset="0"/>
              <a:buChar char="•"/>
            </a:pPr>
            <a:r>
              <a:rPr lang="en-US" sz="2000" dirty="0"/>
              <a:t>Sautéing</a:t>
            </a:r>
          </a:p>
          <a:p>
            <a:pPr marL="174625" indent="-174625">
              <a:lnSpc>
                <a:spcPts val="2400"/>
              </a:lnSpc>
              <a:spcBef>
                <a:spcPts val="800"/>
              </a:spcBef>
              <a:buFont typeface="Arial" panose="020B0604020202020204" pitchFamily="34" charset="0"/>
              <a:buChar char="•"/>
            </a:pPr>
            <a:r>
              <a:rPr lang="en-US" sz="2000" dirty="0"/>
              <a:t>Stir-fries</a:t>
            </a:r>
          </a:p>
          <a:p>
            <a:pPr marL="174625" indent="-174625">
              <a:lnSpc>
                <a:spcPts val="2400"/>
              </a:lnSpc>
              <a:spcBef>
                <a:spcPts val="800"/>
              </a:spcBef>
              <a:buFont typeface="Arial" panose="020B0604020202020204" pitchFamily="34" charset="0"/>
              <a:buChar char="•"/>
            </a:pPr>
            <a:r>
              <a:rPr lang="en-US" sz="2000" dirty="0"/>
              <a:t>Eat straight from spoon!</a:t>
            </a:r>
          </a:p>
          <a:p>
            <a:pPr>
              <a:lnSpc>
                <a:spcPts val="2400"/>
              </a:lnSpc>
              <a:spcBef>
                <a:spcPts val="1400"/>
              </a:spcBef>
            </a:pPr>
            <a:r>
              <a:rPr lang="en-US" sz="2000" dirty="0">
                <a:latin typeface="BentonSansCond Medium" pitchFamily="2" charset="77"/>
              </a:rPr>
              <a:t>Body care</a:t>
            </a:r>
          </a:p>
          <a:p>
            <a:pPr marL="174625" indent="-174625">
              <a:lnSpc>
                <a:spcPts val="2400"/>
              </a:lnSpc>
              <a:spcBef>
                <a:spcPts val="800"/>
              </a:spcBef>
              <a:buFont typeface="Arial" panose="020B0604020202020204" pitchFamily="34" charset="0"/>
              <a:buChar char="•"/>
            </a:pPr>
            <a:r>
              <a:rPr lang="en-US" sz="2000" dirty="0"/>
              <a:t>Skin care (moisturize, clean make-up)</a:t>
            </a:r>
          </a:p>
          <a:p>
            <a:pPr marL="174625" indent="-174625">
              <a:lnSpc>
                <a:spcPts val="2400"/>
              </a:lnSpc>
              <a:spcBef>
                <a:spcPts val="800"/>
              </a:spcBef>
              <a:buFont typeface="Arial" panose="020B0604020202020204" pitchFamily="34" charset="0"/>
              <a:buChar char="•"/>
            </a:pPr>
            <a:r>
              <a:rPr lang="en-US" sz="2000" dirty="0"/>
              <a:t>Hair care (condition)</a:t>
            </a:r>
          </a:p>
          <a:p>
            <a:pPr marL="174625" indent="-174625">
              <a:lnSpc>
                <a:spcPts val="2400"/>
              </a:lnSpc>
              <a:spcBef>
                <a:spcPts val="800"/>
              </a:spcBef>
              <a:buFont typeface="Arial" panose="020B0604020202020204" pitchFamily="34" charset="0"/>
              <a:buChar char="•"/>
            </a:pPr>
            <a:r>
              <a:rPr lang="en-US" sz="2000" dirty="0"/>
              <a:t>Oral care (oil pulling)</a:t>
            </a:r>
          </a:p>
          <a:p>
            <a:pPr marL="174625" indent="-174625">
              <a:lnSpc>
                <a:spcPts val="2400"/>
              </a:lnSpc>
              <a:spcBef>
                <a:spcPts val="800"/>
              </a:spcBef>
              <a:buFont typeface="Arial" panose="020B0604020202020204" pitchFamily="34" charset="0"/>
              <a:buChar char="•"/>
            </a:pPr>
            <a:r>
              <a:rPr lang="en-US" sz="2000" dirty="0"/>
              <a:t>Massage</a:t>
            </a:r>
          </a:p>
        </p:txBody>
      </p:sp>
      <p:pic>
        <p:nvPicPr>
          <p:cNvPr id="7" name="Picture 6">
            <a:extLst>
              <a:ext uri="{FF2B5EF4-FFF2-40B4-BE49-F238E27FC236}">
                <a16:creationId xmlns:a16="http://schemas.microsoft.com/office/drawing/2014/main" id="{89A8F2BF-CADB-6D4C-A950-11F33EFDE8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76900" y="0"/>
            <a:ext cx="6515100" cy="6858000"/>
          </a:xfrm>
          <a:prstGeom prst="rect">
            <a:avLst/>
          </a:prstGeom>
        </p:spPr>
      </p:pic>
    </p:spTree>
    <p:extLst>
      <p:ext uri="{BB962C8B-B14F-4D97-AF65-F5344CB8AC3E}">
        <p14:creationId xmlns:p14="http://schemas.microsoft.com/office/powerpoint/2010/main" val="342741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FD0A15-A5C1-864E-B9FD-EFE974685CA1}"/>
              </a:ext>
            </a:extLst>
          </p:cNvPr>
          <p:cNvSpPr txBox="1"/>
          <p:nvPr/>
        </p:nvSpPr>
        <p:spPr>
          <a:xfrm>
            <a:off x="5664200" y="1392680"/>
            <a:ext cx="6527799" cy="2041585"/>
          </a:xfrm>
          <a:prstGeom prst="rect">
            <a:avLst/>
          </a:prstGeom>
          <a:noFill/>
        </p:spPr>
        <p:txBody>
          <a:bodyPr wrap="square" rtlCol="0" anchor="t">
            <a:spAutoFit/>
          </a:bodyPr>
          <a:lstStyle/>
          <a:p>
            <a:pPr marL="174625" indent="-174625">
              <a:lnSpc>
                <a:spcPts val="2400"/>
              </a:lnSpc>
              <a:spcBef>
                <a:spcPts val="800"/>
              </a:spcBef>
              <a:buFont typeface="Arial" panose="020B0604020202020204" pitchFamily="34" charset="0"/>
              <a:buChar char="•"/>
            </a:pPr>
            <a:r>
              <a:rPr lang="en-US" sz="2000" dirty="0"/>
              <a:t>Nurtures soil health and resilient communities</a:t>
            </a:r>
          </a:p>
          <a:p>
            <a:pPr marL="174625" indent="-174625">
              <a:lnSpc>
                <a:spcPts val="2400"/>
              </a:lnSpc>
              <a:spcBef>
                <a:spcPts val="800"/>
              </a:spcBef>
              <a:buFont typeface="Arial" panose="020B0604020202020204" pitchFamily="34" charset="0"/>
              <a:buChar char="•"/>
            </a:pPr>
            <a:r>
              <a:rPr lang="en-US" sz="2000" dirty="0"/>
              <a:t>Sequesters carbon in the soil</a:t>
            </a:r>
          </a:p>
          <a:p>
            <a:pPr marL="174625" indent="-174625">
              <a:lnSpc>
                <a:spcPts val="2400"/>
              </a:lnSpc>
              <a:spcBef>
                <a:spcPts val="800"/>
              </a:spcBef>
              <a:buFont typeface="Arial" panose="020B0604020202020204" pitchFamily="34" charset="0"/>
              <a:buChar char="•"/>
            </a:pPr>
            <a:r>
              <a:rPr lang="en-US" sz="2000" dirty="0"/>
              <a:t>Helps soil retain more water</a:t>
            </a:r>
          </a:p>
          <a:p>
            <a:pPr marL="174625" indent="-174625">
              <a:lnSpc>
                <a:spcPts val="2400"/>
              </a:lnSpc>
              <a:spcBef>
                <a:spcPts val="800"/>
              </a:spcBef>
              <a:buFont typeface="Arial" panose="020B0604020202020204" pitchFamily="34" charset="0"/>
              <a:buChar char="•"/>
            </a:pPr>
            <a:r>
              <a:rPr lang="en-US" sz="2000" dirty="0"/>
              <a:t>Creates biodiversity</a:t>
            </a:r>
          </a:p>
          <a:p>
            <a:pPr marL="174625" indent="-174625">
              <a:lnSpc>
                <a:spcPts val="2400"/>
              </a:lnSpc>
              <a:spcBef>
                <a:spcPts val="800"/>
              </a:spcBef>
              <a:buFont typeface="Arial" panose="020B0604020202020204" pitchFamily="34" charset="0"/>
              <a:buChar char="•"/>
            </a:pPr>
            <a:r>
              <a:rPr lang="en-US" sz="2000" dirty="0"/>
              <a:t>Helps mitigate catastrophic climate change</a:t>
            </a:r>
          </a:p>
        </p:txBody>
      </p:sp>
      <p:pic>
        <p:nvPicPr>
          <p:cNvPr id="4" name="Picture 3">
            <a:extLst>
              <a:ext uri="{FF2B5EF4-FFF2-40B4-BE49-F238E27FC236}">
                <a16:creationId xmlns:a16="http://schemas.microsoft.com/office/drawing/2014/main" id="{D3935B06-08D3-0A4A-8596-FBB6DD88DC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295900" cy="6858000"/>
          </a:xfrm>
          <a:prstGeom prst="rect">
            <a:avLst/>
          </a:prstGeom>
        </p:spPr>
      </p:pic>
      <p:sp>
        <p:nvSpPr>
          <p:cNvPr id="2" name="Title 1">
            <a:extLst>
              <a:ext uri="{FF2B5EF4-FFF2-40B4-BE49-F238E27FC236}">
                <a16:creationId xmlns:a16="http://schemas.microsoft.com/office/drawing/2014/main" id="{145B5ABE-6B45-264E-BF46-C5F0015AB14A}"/>
              </a:ext>
            </a:extLst>
          </p:cNvPr>
          <p:cNvSpPr>
            <a:spLocks noGrp="1"/>
          </p:cNvSpPr>
          <p:nvPr>
            <p:ph type="title"/>
          </p:nvPr>
        </p:nvSpPr>
        <p:spPr>
          <a:xfrm>
            <a:off x="5664200" y="222072"/>
            <a:ext cx="6527799" cy="626228"/>
          </a:xfrm>
        </p:spPr>
        <p:txBody>
          <a:bodyPr anchor="t">
            <a:normAutofit/>
          </a:bodyPr>
          <a:lstStyle/>
          <a:p>
            <a:pPr algn="l"/>
            <a:r>
              <a:rPr lang="en-US" dirty="0"/>
              <a:t>Coconut oil with soul!</a:t>
            </a:r>
          </a:p>
        </p:txBody>
      </p:sp>
      <p:sp>
        <p:nvSpPr>
          <p:cNvPr id="8" name="Subtitle 7">
            <a:extLst>
              <a:ext uri="{FF2B5EF4-FFF2-40B4-BE49-F238E27FC236}">
                <a16:creationId xmlns:a16="http://schemas.microsoft.com/office/drawing/2014/main" id="{D92D09E6-1539-B14C-A176-7F7269914C3A}"/>
              </a:ext>
            </a:extLst>
          </p:cNvPr>
          <p:cNvSpPr>
            <a:spLocks noGrp="1"/>
          </p:cNvSpPr>
          <p:nvPr>
            <p:ph type="subTitle" idx="11"/>
          </p:nvPr>
        </p:nvSpPr>
        <p:spPr>
          <a:xfrm>
            <a:off x="5664200" y="715081"/>
            <a:ext cx="6527799" cy="797335"/>
          </a:xfrm>
        </p:spPr>
        <p:txBody>
          <a:bodyPr anchor="t">
            <a:normAutofit/>
          </a:bodyPr>
          <a:lstStyle/>
          <a:p>
            <a:pPr algn="l"/>
            <a:r>
              <a:rPr lang="en-US" dirty="0"/>
              <a:t>Regenerative Organic Certified® and Fair Trade</a:t>
            </a:r>
          </a:p>
        </p:txBody>
      </p:sp>
    </p:spTree>
    <p:extLst>
      <p:ext uri="{BB962C8B-B14F-4D97-AF65-F5344CB8AC3E}">
        <p14:creationId xmlns:p14="http://schemas.microsoft.com/office/powerpoint/2010/main" val="64830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DC1487-D668-40A2-A278-F7A4A72BE9C9}"/>
              </a:ext>
            </a:extLst>
          </p:cNvPr>
          <p:cNvSpPr>
            <a:spLocks noGrp="1"/>
          </p:cNvSpPr>
          <p:nvPr>
            <p:ph type="sldNum" sz="quarter" idx="11"/>
          </p:nvPr>
        </p:nvSpPr>
        <p:spPr/>
        <p:txBody>
          <a:bodyPr/>
          <a:lstStyle/>
          <a:p>
            <a:fld id="{AD77E083-5E71-43E5-9A1F-1AA7D861D609}" type="slidenum">
              <a:rPr lang="en-US" smtClean="0"/>
              <a:pPr/>
              <a:t>6</a:t>
            </a:fld>
            <a:endParaRPr lang="en-US" dirty="0"/>
          </a:p>
        </p:txBody>
      </p:sp>
      <p:sp>
        <p:nvSpPr>
          <p:cNvPr id="5" name="TextBox 4">
            <a:extLst>
              <a:ext uri="{FF2B5EF4-FFF2-40B4-BE49-F238E27FC236}">
                <a16:creationId xmlns:a16="http://schemas.microsoft.com/office/drawing/2014/main" id="{F5AEA874-5CBF-7E47-9D80-9DFCCDDC0D03}"/>
              </a:ext>
            </a:extLst>
          </p:cNvPr>
          <p:cNvSpPr txBox="1"/>
          <p:nvPr/>
        </p:nvSpPr>
        <p:spPr>
          <a:xfrm>
            <a:off x="338713" y="1224145"/>
            <a:ext cx="4420574" cy="3067506"/>
          </a:xfrm>
          <a:prstGeom prst="rect">
            <a:avLst/>
          </a:prstGeom>
          <a:noFill/>
        </p:spPr>
        <p:txBody>
          <a:bodyPr wrap="square" rtlCol="0" anchor="t">
            <a:spAutoFit/>
          </a:bodyPr>
          <a:lstStyle/>
          <a:p>
            <a:pPr marL="174625" indent="-174625">
              <a:lnSpc>
                <a:spcPts val="2400"/>
              </a:lnSpc>
              <a:spcBef>
                <a:spcPts val="800"/>
              </a:spcBef>
              <a:buFont typeface="Arial" panose="020B0604020202020204" pitchFamily="34" charset="0"/>
              <a:buChar char="•"/>
            </a:pPr>
            <a:r>
              <a:rPr lang="en-US" sz="2000" dirty="0"/>
              <a:t>Used as a part of a varied, mostly plant-based diet, VCO is a healthy fat that has been shown to have salutary effects.</a:t>
            </a:r>
          </a:p>
          <a:p>
            <a:pPr marL="174625" indent="-174625">
              <a:lnSpc>
                <a:spcPts val="2400"/>
              </a:lnSpc>
              <a:spcBef>
                <a:spcPts val="800"/>
              </a:spcBef>
              <a:buFont typeface="Arial" panose="020B0604020202020204" pitchFamily="34" charset="0"/>
              <a:buChar char="•"/>
            </a:pPr>
            <a:r>
              <a:rPr lang="en-US" sz="2000" dirty="0"/>
              <a:t>Coconut oil is rich in lauric acid—which the body processes differently than it does other saturated fats. </a:t>
            </a:r>
          </a:p>
          <a:p>
            <a:pPr marL="174625" indent="-174625">
              <a:lnSpc>
                <a:spcPts val="2400"/>
              </a:lnSpc>
              <a:spcBef>
                <a:spcPts val="800"/>
              </a:spcBef>
              <a:buFont typeface="Arial" panose="020B0604020202020204" pitchFamily="34" charset="0"/>
              <a:buChar char="•"/>
            </a:pPr>
            <a:r>
              <a:rPr lang="en-US" sz="2000" dirty="0"/>
              <a:t>In Sri Lanka, where coconut oil is an important part of the traditional diet, heart health is very good.</a:t>
            </a:r>
          </a:p>
        </p:txBody>
      </p:sp>
      <p:sp>
        <p:nvSpPr>
          <p:cNvPr id="6" name="TextBox 5">
            <a:extLst>
              <a:ext uri="{FF2B5EF4-FFF2-40B4-BE49-F238E27FC236}">
                <a16:creationId xmlns:a16="http://schemas.microsoft.com/office/drawing/2014/main" id="{BC7EDC12-970D-A846-A59C-6D40C407442C}"/>
              </a:ext>
            </a:extLst>
          </p:cNvPr>
          <p:cNvSpPr txBox="1"/>
          <p:nvPr/>
        </p:nvSpPr>
        <p:spPr>
          <a:xfrm>
            <a:off x="338714" y="231443"/>
            <a:ext cx="5826955" cy="948337"/>
          </a:xfrm>
          <a:prstGeom prst="rect">
            <a:avLst/>
          </a:prstGeom>
          <a:noFill/>
        </p:spPr>
        <p:txBody>
          <a:bodyPr wrap="square" rtlCol="0" anchor="ctr">
            <a:spAutoFit/>
          </a:bodyPr>
          <a:lstStyle/>
          <a:p>
            <a:pPr>
              <a:lnSpc>
                <a:spcPts val="3300"/>
              </a:lnSpc>
            </a:pPr>
            <a:r>
              <a:rPr lang="en-US" sz="3000" b="1" spc="150" dirty="0">
                <a:latin typeface="+mj-lt"/>
              </a:rPr>
              <a:t>VIRGIN COCONUT OIL AND CARDIOVASCULAR HEALTH</a:t>
            </a:r>
          </a:p>
        </p:txBody>
      </p:sp>
      <p:pic>
        <p:nvPicPr>
          <p:cNvPr id="7" name="Picture 6">
            <a:extLst>
              <a:ext uri="{FF2B5EF4-FFF2-40B4-BE49-F238E27FC236}">
                <a16:creationId xmlns:a16="http://schemas.microsoft.com/office/drawing/2014/main" id="{90156674-3532-BE42-BE8D-61BDF58CD4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88945" y="0"/>
            <a:ext cx="7003055" cy="6858000"/>
          </a:xfrm>
          <a:prstGeom prst="rect">
            <a:avLst/>
          </a:prstGeom>
        </p:spPr>
      </p:pic>
    </p:spTree>
    <p:extLst>
      <p:ext uri="{BB962C8B-B14F-4D97-AF65-F5344CB8AC3E}">
        <p14:creationId xmlns:p14="http://schemas.microsoft.com/office/powerpoint/2010/main" val="255637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0">
            <a:extLst>
              <a:ext uri="{FF2B5EF4-FFF2-40B4-BE49-F238E27FC236}">
                <a16:creationId xmlns:a16="http://schemas.microsoft.com/office/drawing/2014/main" id="{A6AE4B1B-E07B-894F-99B8-569A47FB6855}"/>
              </a:ext>
            </a:extLst>
          </p:cNvPr>
          <p:cNvSpPr>
            <a:spLocks noGrp="1"/>
          </p:cNvSpPr>
          <p:nvPr>
            <p:ph type="title"/>
          </p:nvPr>
        </p:nvSpPr>
        <p:spPr>
          <a:xfrm>
            <a:off x="5760720" y="1"/>
            <a:ext cx="6431279" cy="1002890"/>
          </a:xfrm>
        </p:spPr>
        <p:txBody>
          <a:bodyPr/>
          <a:lstStyle/>
          <a:p>
            <a:pPr algn="l"/>
            <a:r>
              <a:rPr lang="en-US" dirty="0">
                <a:solidFill>
                  <a:srgbClr val="4E3629"/>
                </a:solidFill>
              </a:rPr>
              <a:t>As seen in:</a:t>
            </a:r>
          </a:p>
        </p:txBody>
      </p:sp>
      <p:sp>
        <p:nvSpPr>
          <p:cNvPr id="18" name="TextBox 17">
            <a:extLst>
              <a:ext uri="{FF2B5EF4-FFF2-40B4-BE49-F238E27FC236}">
                <a16:creationId xmlns:a16="http://schemas.microsoft.com/office/drawing/2014/main" id="{3A1AA654-9330-5F45-B57E-9C4E95F69484}"/>
              </a:ext>
            </a:extLst>
          </p:cNvPr>
          <p:cNvSpPr txBox="1"/>
          <p:nvPr/>
        </p:nvSpPr>
        <p:spPr>
          <a:xfrm>
            <a:off x="5760719" y="5705683"/>
            <a:ext cx="5873093" cy="823302"/>
          </a:xfrm>
          <a:prstGeom prst="rect">
            <a:avLst/>
          </a:prstGeom>
          <a:noFill/>
        </p:spPr>
        <p:txBody>
          <a:bodyPr wrap="square" rtlCol="0">
            <a:spAutoFit/>
          </a:bodyPr>
          <a:lstStyle/>
          <a:p>
            <a:pPr>
              <a:lnSpc>
                <a:spcPts val="2400"/>
              </a:lnSpc>
              <a:spcBef>
                <a:spcPts val="900"/>
              </a:spcBef>
            </a:pPr>
            <a:r>
              <a:rPr lang="en-US" sz="2000" dirty="0">
                <a:solidFill>
                  <a:srgbClr val="4E3629"/>
                </a:solidFill>
                <a:latin typeface="BentonSansCond Medium" pitchFamily="2" charset="77"/>
              </a:rPr>
              <a:t>What Singer Jhene Aiko Can’t Live Without</a:t>
            </a:r>
          </a:p>
          <a:p>
            <a:pPr>
              <a:lnSpc>
                <a:spcPts val="2400"/>
              </a:lnSpc>
              <a:spcBef>
                <a:spcPts val="900"/>
              </a:spcBef>
            </a:pPr>
            <a:r>
              <a:rPr lang="en-US" sz="2000" dirty="0">
                <a:solidFill>
                  <a:srgbClr val="4E3629"/>
                </a:solidFill>
                <a:latin typeface="BentonSansCond Medium" pitchFamily="2" charset="77"/>
              </a:rPr>
              <a:t>What Author </a:t>
            </a:r>
            <a:r>
              <a:rPr lang="en-US" sz="2000" dirty="0" err="1">
                <a:solidFill>
                  <a:srgbClr val="4E3629"/>
                </a:solidFill>
                <a:latin typeface="BentonSansCond Medium" pitchFamily="2" charset="77"/>
              </a:rPr>
              <a:t>Rumaan</a:t>
            </a:r>
            <a:r>
              <a:rPr lang="en-US" sz="2000" dirty="0">
                <a:solidFill>
                  <a:srgbClr val="4E3629"/>
                </a:solidFill>
                <a:latin typeface="BentonSansCond Medium" pitchFamily="2" charset="77"/>
              </a:rPr>
              <a:t> </a:t>
            </a:r>
            <a:r>
              <a:rPr lang="en-US" sz="2000" dirty="0" err="1">
                <a:solidFill>
                  <a:srgbClr val="4E3629"/>
                </a:solidFill>
                <a:latin typeface="BentonSansCond Medium" pitchFamily="2" charset="77"/>
              </a:rPr>
              <a:t>Alam</a:t>
            </a:r>
            <a:r>
              <a:rPr lang="en-US" sz="2000" dirty="0">
                <a:solidFill>
                  <a:srgbClr val="4E3629"/>
                </a:solidFill>
                <a:latin typeface="BentonSansCond Medium" pitchFamily="2" charset="77"/>
              </a:rPr>
              <a:t> Can’t Live Without</a:t>
            </a:r>
          </a:p>
        </p:txBody>
      </p:sp>
      <p:sp>
        <p:nvSpPr>
          <p:cNvPr id="10" name="Text Placeholder 5">
            <a:extLst>
              <a:ext uri="{FF2B5EF4-FFF2-40B4-BE49-F238E27FC236}">
                <a16:creationId xmlns:a16="http://schemas.microsoft.com/office/drawing/2014/main" id="{3A011C34-B1CC-A744-A55A-09A33D9A69F4}"/>
              </a:ext>
            </a:extLst>
          </p:cNvPr>
          <p:cNvSpPr txBox="1">
            <a:spLocks/>
          </p:cNvSpPr>
          <p:nvPr/>
        </p:nvSpPr>
        <p:spPr>
          <a:xfrm>
            <a:off x="3857624" y="1685924"/>
            <a:ext cx="5193611" cy="4686301"/>
          </a:xfrm>
          <a:prstGeom prst="rect">
            <a:avLst/>
          </a:prstGeom>
        </p:spPr>
        <p:txBody>
          <a:bodyPr vert="horz" lIns="91440" tIns="45720" rIns="91440" bIns="45720" rtlCol="0" anchor="t">
            <a:noAutofit/>
          </a:bodyPr>
          <a:lstStyle>
            <a:lvl1pPr marL="0" indent="0" algn="ctr" defTabSz="685783" rtl="0" eaLnBrk="1" latinLnBrk="0" hangingPunct="1">
              <a:lnSpc>
                <a:spcPct val="90000"/>
              </a:lnSpc>
              <a:spcBef>
                <a:spcPts val="750"/>
              </a:spcBef>
              <a:buClr>
                <a:schemeClr val="tx1"/>
              </a:buClr>
              <a:buSzPct val="80000"/>
              <a:buFont typeface="Arial" panose="020B0604020202020204" pitchFamily="34" charset="0"/>
              <a:buNone/>
              <a:defRPr sz="1600" kern="1200" cap="none" baseline="0">
                <a:solidFill>
                  <a:srgbClr val="00358E"/>
                </a:solidFill>
                <a:latin typeface="BentonSansCond Book" panose="02000406020000020004" pitchFamily="50" charset="0"/>
                <a:ea typeface="+mn-ea"/>
                <a:cs typeface="Times New Roman"/>
              </a:defRPr>
            </a:lvl1pPr>
            <a:lvl2pPr marL="514337"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Times New Roman"/>
                <a:ea typeface="+mn-ea"/>
                <a:cs typeface="Times New Roman"/>
              </a:defRPr>
            </a:lvl2pPr>
            <a:lvl3pPr marL="857228"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Times New Roman"/>
                <a:ea typeface="+mn-ea"/>
                <a:cs typeface="Times New Roman"/>
              </a:defRPr>
            </a:lvl3pPr>
            <a:lvl4pPr marL="1200120"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Times New Roman"/>
                <a:ea typeface="+mn-ea"/>
                <a:cs typeface="Times New Roman"/>
              </a:defRPr>
            </a:lvl4pPr>
            <a:lvl5pPr marL="1543012"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Times New Roman"/>
                <a:ea typeface="+mn-ea"/>
                <a:cs typeface="Times New Roman"/>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0" marR="0" lvl="0" indent="0" algn="l" defTabSz="685783" rtl="0" eaLnBrk="1" fontAlgn="auto" latinLnBrk="0" hangingPunct="1">
              <a:lnSpc>
                <a:spcPts val="2200"/>
              </a:lnSpc>
              <a:spcBef>
                <a:spcPts val="1200"/>
              </a:spcBef>
              <a:spcAft>
                <a:spcPts val="0"/>
              </a:spcAft>
              <a:buClr>
                <a:srgbClr val="00358E"/>
              </a:buClr>
              <a:buSzPct val="80000"/>
              <a:buFont typeface="Arial" panose="020B0604020202020204" pitchFamily="34" charset="0"/>
              <a:buNone/>
              <a:tabLst/>
              <a:defRPr/>
            </a:pPr>
            <a:endParaRPr kumimoji="0" lang="en-US" sz="1800" b="0" i="0" u="none" strike="noStrike" kern="1200" cap="none" spc="0" normalizeH="0" baseline="0" noProof="0" dirty="0">
              <a:ln>
                <a:noFill/>
              </a:ln>
              <a:solidFill>
                <a:srgbClr val="E7E6E6">
                  <a:lumMod val="10000"/>
                </a:srgbClr>
              </a:solidFill>
              <a:effectLst/>
              <a:uLnTx/>
              <a:uFillTx/>
              <a:latin typeface="BentonSansCond Medium" panose="02000606020000020004" pitchFamily="50" charset="0"/>
              <a:ea typeface="Georgia" charset="0"/>
              <a:cs typeface="Georgia" charset="0"/>
            </a:endParaRPr>
          </a:p>
        </p:txBody>
      </p:sp>
      <p:sp>
        <p:nvSpPr>
          <p:cNvPr id="7" name="TextBox 6">
            <a:extLst>
              <a:ext uri="{FF2B5EF4-FFF2-40B4-BE49-F238E27FC236}">
                <a16:creationId xmlns:a16="http://schemas.microsoft.com/office/drawing/2014/main" id="{E663F4A3-835A-E549-A699-CBF5D4294397}"/>
              </a:ext>
            </a:extLst>
          </p:cNvPr>
          <p:cNvSpPr txBox="1"/>
          <p:nvPr/>
        </p:nvSpPr>
        <p:spPr>
          <a:xfrm>
            <a:off x="5760719" y="4355822"/>
            <a:ext cx="5873094" cy="719043"/>
          </a:xfrm>
          <a:prstGeom prst="rect">
            <a:avLst/>
          </a:prstGeom>
          <a:noFill/>
        </p:spPr>
        <p:txBody>
          <a:bodyPr wrap="square" rtlCol="0">
            <a:spAutoFit/>
          </a:bodyPr>
          <a:lstStyle/>
          <a:p>
            <a:pPr>
              <a:lnSpc>
                <a:spcPts val="2500"/>
              </a:lnSpc>
            </a:pPr>
            <a:r>
              <a:rPr lang="en-US" sz="2000" dirty="0">
                <a:solidFill>
                  <a:srgbClr val="4E3629"/>
                </a:solidFill>
                <a:latin typeface="BentonSansCond Medium" pitchFamily="2" charset="77"/>
              </a:rPr>
              <a:t>The 7 Best Coconut Oils for Skin &amp; Allover Hydration (Your Smooth Skin Awaits!)</a:t>
            </a:r>
          </a:p>
        </p:txBody>
      </p:sp>
      <p:sp>
        <p:nvSpPr>
          <p:cNvPr id="4" name="TextBox 3">
            <a:extLst>
              <a:ext uri="{FF2B5EF4-FFF2-40B4-BE49-F238E27FC236}">
                <a16:creationId xmlns:a16="http://schemas.microsoft.com/office/drawing/2014/main" id="{7FA90AA4-E901-42E3-BDA2-63CD9BE1F07C}"/>
              </a:ext>
            </a:extLst>
          </p:cNvPr>
          <p:cNvSpPr txBox="1"/>
          <p:nvPr/>
        </p:nvSpPr>
        <p:spPr>
          <a:xfrm>
            <a:off x="5760720" y="2968190"/>
            <a:ext cx="5873094" cy="719043"/>
          </a:xfrm>
          <a:prstGeom prst="rect">
            <a:avLst/>
          </a:prstGeom>
          <a:noFill/>
        </p:spPr>
        <p:txBody>
          <a:bodyPr wrap="square" rtlCol="0">
            <a:spAutoFit/>
          </a:bodyPr>
          <a:lstStyle/>
          <a:p>
            <a:pPr>
              <a:lnSpc>
                <a:spcPts val="2500"/>
              </a:lnSpc>
            </a:pPr>
            <a:r>
              <a:rPr lang="en-US" sz="2000" dirty="0">
                <a:solidFill>
                  <a:srgbClr val="4E3629"/>
                </a:solidFill>
                <a:latin typeface="BentonSansCond Medium" pitchFamily="2" charset="77"/>
              </a:rPr>
              <a:t>With Regenerative Organic Certified Set to Launch, its Social Justice Component is More Prescient Than Ever</a:t>
            </a:r>
          </a:p>
        </p:txBody>
      </p:sp>
      <p:sp>
        <p:nvSpPr>
          <p:cNvPr id="6" name="TextBox 5">
            <a:extLst>
              <a:ext uri="{FF2B5EF4-FFF2-40B4-BE49-F238E27FC236}">
                <a16:creationId xmlns:a16="http://schemas.microsoft.com/office/drawing/2014/main" id="{6FFDD77E-7C68-4407-81FF-9C1EB2FAD6A5}"/>
              </a:ext>
            </a:extLst>
          </p:cNvPr>
          <p:cNvSpPr txBox="1"/>
          <p:nvPr/>
        </p:nvSpPr>
        <p:spPr>
          <a:xfrm>
            <a:off x="5760721" y="1283722"/>
            <a:ext cx="5873093" cy="719043"/>
          </a:xfrm>
          <a:prstGeom prst="rect">
            <a:avLst/>
          </a:prstGeom>
          <a:noFill/>
        </p:spPr>
        <p:txBody>
          <a:bodyPr wrap="square" rtlCol="0">
            <a:spAutoFit/>
          </a:bodyPr>
          <a:lstStyle/>
          <a:p>
            <a:pPr>
              <a:lnSpc>
                <a:spcPts val="2500"/>
              </a:lnSpc>
            </a:pPr>
            <a:r>
              <a:rPr lang="en-US" sz="2000" dirty="0">
                <a:solidFill>
                  <a:srgbClr val="4E3629"/>
                </a:solidFill>
                <a:latin typeface="BentonSansCond Medium" pitchFamily="2" charset="77"/>
              </a:rPr>
              <a:t>Dr. Bronner’s Joins Brands In A Push For Regenerative Organic Certification</a:t>
            </a:r>
          </a:p>
        </p:txBody>
      </p:sp>
      <p:pic>
        <p:nvPicPr>
          <p:cNvPr id="10242" name="Picture 2" descr="Look Who's Talking: The Strategist | Crunchi.com">
            <a:extLst>
              <a:ext uri="{FF2B5EF4-FFF2-40B4-BE49-F238E27FC236}">
                <a16:creationId xmlns:a16="http://schemas.microsoft.com/office/drawing/2014/main" id="{01F158A6-9A48-4A14-8BFD-DCCB973B40CF}"/>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60718" y="5255759"/>
            <a:ext cx="1631600" cy="4110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indbodygreen: connecting soul &amp; science">
            <a:extLst>
              <a:ext uri="{FF2B5EF4-FFF2-40B4-BE49-F238E27FC236}">
                <a16:creationId xmlns:a16="http://schemas.microsoft.com/office/drawing/2014/main" id="{F458B24D-77E0-4BC1-9301-E63489D2504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55163" y="3588080"/>
            <a:ext cx="2193992" cy="10969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logo&#10;&#10;Description automatically generated">
            <a:extLst>
              <a:ext uri="{FF2B5EF4-FFF2-40B4-BE49-F238E27FC236}">
                <a16:creationId xmlns:a16="http://schemas.microsoft.com/office/drawing/2014/main" id="{E3392255-1739-4BE3-A6B9-CB803A6072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4789" y="887575"/>
            <a:ext cx="1124821" cy="294328"/>
          </a:xfrm>
          <a:prstGeom prst="rect">
            <a:avLst/>
          </a:prstGeom>
        </p:spPr>
      </p:pic>
      <p:pic>
        <p:nvPicPr>
          <p:cNvPr id="13" name="Picture 12">
            <a:extLst>
              <a:ext uri="{FF2B5EF4-FFF2-40B4-BE49-F238E27FC236}">
                <a16:creationId xmlns:a16="http://schemas.microsoft.com/office/drawing/2014/main" id="{DB23CAFB-9ED6-4DBE-9D56-321C3576431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881907" y="2213257"/>
            <a:ext cx="2072273" cy="647187"/>
          </a:xfrm>
          <a:prstGeom prst="rect">
            <a:avLst/>
          </a:prstGeom>
        </p:spPr>
      </p:pic>
      <p:pic>
        <p:nvPicPr>
          <p:cNvPr id="3" name="Picture 2">
            <a:extLst>
              <a:ext uri="{FF2B5EF4-FFF2-40B4-BE49-F238E27FC236}">
                <a16:creationId xmlns:a16="http://schemas.microsoft.com/office/drawing/2014/main" id="{D9E475B8-B162-7648-9915-DFCE7B654C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207369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a:solidFill>
                  <a:srgbClr val="00358E"/>
                </a:solidFill>
              </a:rPr>
              <a:t>Virgin coconut oil FAQ</a:t>
            </a:r>
          </a:p>
        </p:txBody>
      </p:sp>
      <p:sp>
        <p:nvSpPr>
          <p:cNvPr id="9" name="Text Placeholder 1">
            <a:extLst>
              <a:ext uri="{FF2B5EF4-FFF2-40B4-BE49-F238E27FC236}">
                <a16:creationId xmlns:a16="http://schemas.microsoft.com/office/drawing/2014/main" id="{27179F5B-C499-C44F-AC82-EAE6180EA8EC}"/>
              </a:ext>
            </a:extLst>
          </p:cNvPr>
          <p:cNvSpPr txBox="1">
            <a:spLocks/>
          </p:cNvSpPr>
          <p:nvPr/>
        </p:nvSpPr>
        <p:spPr>
          <a:xfrm>
            <a:off x="879872" y="2044224"/>
            <a:ext cx="5520928" cy="3107469"/>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Clr>
                <a:schemeClr val="tx1"/>
              </a:buClr>
              <a:buSzPct val="80000"/>
              <a:buFont typeface="Arial" panose="020B0604020202020204" pitchFamily="34" charset="0"/>
              <a:buNone/>
              <a:defRPr sz="1600" kern="1200" baseline="0">
                <a:solidFill>
                  <a:srgbClr val="00358E"/>
                </a:solidFill>
                <a:latin typeface="BentonSansCond Book" panose="02000406020000020004" pitchFamily="50" charset="0"/>
                <a:ea typeface="+mn-ea"/>
                <a:cs typeface="+mn-cs"/>
              </a:defRPr>
            </a:lvl1pPr>
            <a:lvl2pPr marL="514337"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2pPr>
            <a:lvl3pPr marL="857228"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3pPr>
            <a:lvl4pPr marL="1200120"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4pPr>
            <a:lvl5pPr marL="1543012"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0" marR="0" lvl="0" indent="0" algn="l" defTabSz="685783" rtl="0" eaLnBrk="1" fontAlgn="auto" latinLnBrk="0" hangingPunct="1">
              <a:lnSpc>
                <a:spcPts val="1700"/>
              </a:lnSpc>
              <a:spcBef>
                <a:spcPts val="500"/>
              </a:spcBef>
              <a:spcAft>
                <a:spcPts val="0"/>
              </a:spcAft>
              <a:buClr>
                <a:srgbClr val="00358E"/>
              </a:buClr>
              <a:buSzPct val="80000"/>
              <a:buFont typeface="Arial" panose="020B0604020202020204" pitchFamily="34" charset="0"/>
              <a:buNone/>
              <a:tabLst/>
              <a:defRPr/>
            </a:pPr>
            <a:r>
              <a:rPr kumimoji="0" lang="en-US" b="0" i="0" u="none" strike="noStrike" kern="1200" cap="none" spc="0" normalizeH="0" baseline="0" noProof="0" dirty="0">
                <a:ln>
                  <a:noFill/>
                </a:ln>
                <a:solidFill>
                  <a:srgbClr val="00358E"/>
                </a:solidFill>
                <a:effectLst/>
                <a:uLnTx/>
                <a:uFillTx/>
                <a:latin typeface="BentonSansCond Medium"/>
                <a:ea typeface="+mn-ea"/>
                <a:cs typeface="BentonSansCond Medium"/>
              </a:rPr>
              <a:t>How is your coconut oil made?</a:t>
            </a:r>
          </a:p>
          <a:p>
            <a:pPr marL="0" indent="0">
              <a:lnSpc>
                <a:spcPts val="1700"/>
              </a:lnSpc>
              <a:spcBef>
                <a:spcPts val="300"/>
              </a:spcBef>
              <a:buClr>
                <a:srgbClr val="00358E"/>
              </a:buClr>
              <a:defRPr/>
            </a:pPr>
            <a:r>
              <a:rPr kumimoji="0" lang="en-US"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Dr. Bronner’s Regenerative Organic  Certified® Virgin Coconut Oils are made using a “dry process”—after the coconuts are harvested, nuts mature for three weeks on the farm or at the factory. Then the outer, fibrous husks are removed, and the nuts are processed into oil within two days. After shelling and washing, the coconut kernel is ground and air-dried in a fluidized bed dryer. Within twelve hours, the ground and dried kernel is expeller-pressed. The oil then goes through a two-stage filtering process to remove solids, producing a clear oil</a:t>
            </a:r>
            <a:r>
              <a:rPr lang="en-US" dirty="0"/>
              <a:t>. </a:t>
            </a:r>
            <a:r>
              <a:rPr kumimoji="0" lang="en-US" b="0" i="0" u="none" strike="noStrike" kern="1200" cap="none" spc="0" normalizeH="0" baseline="0" noProof="0" dirty="0">
                <a:ln>
                  <a:noFill/>
                </a:ln>
                <a:solidFill>
                  <a:srgbClr val="00358E"/>
                </a:solidFill>
                <a:effectLst/>
                <a:uLnTx/>
                <a:uFillTx/>
                <a:latin typeface="BentonSansCond Book" panose="02000406020000020004" pitchFamily="50" charset="0"/>
                <a:ea typeface="+mn-ea"/>
                <a:cs typeface="+mn-cs"/>
              </a:rPr>
              <a:t>Our Whole Kernel oil is made from the whole coconut kernel, with the brown parings (the soft inner skin) left intact. </a:t>
            </a:r>
          </a:p>
        </p:txBody>
      </p:sp>
      <p:pic>
        <p:nvPicPr>
          <p:cNvPr id="2" name="Picture 1">
            <a:extLst>
              <a:ext uri="{FF2B5EF4-FFF2-40B4-BE49-F238E27FC236}">
                <a16:creationId xmlns:a16="http://schemas.microsoft.com/office/drawing/2014/main" id="{160BACC0-7ADC-C074-E475-3A3805226D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65926" y="1002891"/>
            <a:ext cx="2931330" cy="5190135"/>
          </a:xfrm>
          <a:prstGeom prst="rect">
            <a:avLst/>
          </a:prstGeom>
        </p:spPr>
      </p:pic>
    </p:spTree>
    <p:extLst>
      <p:ext uri="{BB962C8B-B14F-4D97-AF65-F5344CB8AC3E}">
        <p14:creationId xmlns:p14="http://schemas.microsoft.com/office/powerpoint/2010/main" val="305811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7E68DA-E995-4AE5-A77C-34E922C3E617}"/>
              </a:ext>
            </a:extLst>
          </p:cNvPr>
          <p:cNvSpPr>
            <a:spLocks noGrp="1"/>
          </p:cNvSpPr>
          <p:nvPr>
            <p:ph idx="1"/>
          </p:nvPr>
        </p:nvSpPr>
        <p:spPr>
          <a:xfrm>
            <a:off x="894206" y="1562941"/>
            <a:ext cx="4923790" cy="4660453"/>
          </a:xfrm>
        </p:spPr>
        <p:txBody>
          <a:bodyPr>
            <a:normAutofit/>
          </a:bodyPr>
          <a:lstStyle/>
          <a:p>
            <a:pPr marL="0" indent="0">
              <a:lnSpc>
                <a:spcPct val="100000"/>
              </a:lnSpc>
              <a:buNone/>
            </a:pPr>
            <a:r>
              <a:rPr lang="en-US" sz="1400" b="1" dirty="0"/>
              <a:t>What is Regenerative Organic Certified? </a:t>
            </a:r>
            <a:br>
              <a:rPr lang="en-US" sz="1400" b="1" dirty="0"/>
            </a:br>
            <a:r>
              <a:rPr lang="en-US" sz="1400" dirty="0"/>
              <a:t>Regenerative Organic Certified  is a holistic agriculture certification encompassing robust, high-bar standards for ensuring soil health and ecological land management, pasture-based animal welfare, and fairness for farmers and workers. It was created to model an ecological and ethical system for agricultural production that addresses the problems of factory farming, climate change, and economic injustice, both locally and globally. </a:t>
            </a:r>
          </a:p>
          <a:p>
            <a:pPr marL="0" indent="0">
              <a:lnSpc>
                <a:spcPct val="100000"/>
              </a:lnSpc>
              <a:buNone/>
            </a:pPr>
            <a:endParaRPr lang="en-US" sz="1400" dirty="0"/>
          </a:p>
          <a:p>
            <a:pPr marL="0" indent="0">
              <a:lnSpc>
                <a:spcPct val="100000"/>
              </a:lnSpc>
              <a:buNone/>
            </a:pPr>
            <a:r>
              <a:rPr lang="en-US" sz="1400" b="1" dirty="0"/>
              <a:t>Why is Dr. Bronner’s supporting Regenerative Organic Certified?</a:t>
            </a:r>
            <a:br>
              <a:rPr lang="en-US" sz="1400" dirty="0"/>
            </a:br>
            <a:r>
              <a:rPr lang="en-US" sz="1400" dirty="0"/>
              <a:t>Industrial agriculture and the factory farming of animals are top contributors to climate change. At Dr. Bronner’s, we believe we need to shift our focus to clear, calculated changes to our food and agricultural production system in order to make regenerative organic agriculture the new model, both locally and globally. Specific ecological and ethical approaches to farming can produce immediate improvements to soil health; the well-being of animals, farmers, and workers; and the climate itself.</a:t>
            </a:r>
          </a:p>
        </p:txBody>
      </p:sp>
      <p:sp>
        <p:nvSpPr>
          <p:cNvPr id="4" name="Slide Number Placeholder 3">
            <a:extLst>
              <a:ext uri="{FF2B5EF4-FFF2-40B4-BE49-F238E27FC236}">
                <a16:creationId xmlns:a16="http://schemas.microsoft.com/office/drawing/2014/main" id="{4D7B5DBF-B4DD-484F-B298-3AA75BCDDFE3}"/>
              </a:ext>
            </a:extLst>
          </p:cNvPr>
          <p:cNvSpPr>
            <a:spLocks noGrp="1"/>
          </p:cNvSpPr>
          <p:nvPr>
            <p:ph type="sldNum" sz="quarter" idx="13"/>
          </p:nvPr>
        </p:nvSpPr>
        <p:spPr/>
        <p:txBody>
          <a:bodyPr/>
          <a:lstStyle/>
          <a:p>
            <a:fld id="{AD77E083-5E71-43E5-9A1F-1AA7D861D609}" type="slidenum">
              <a:rPr lang="en-US" smtClean="0"/>
              <a:pPr/>
              <a:t>9</a:t>
            </a:fld>
            <a:endParaRPr lang="en-US" dirty="0"/>
          </a:p>
        </p:txBody>
      </p:sp>
      <p:sp>
        <p:nvSpPr>
          <p:cNvPr id="5" name="Title 4">
            <a:extLst>
              <a:ext uri="{FF2B5EF4-FFF2-40B4-BE49-F238E27FC236}">
                <a16:creationId xmlns:a16="http://schemas.microsoft.com/office/drawing/2014/main" id="{E6DA5635-5C20-466B-A9E7-DD1D9537D182}"/>
              </a:ext>
            </a:extLst>
          </p:cNvPr>
          <p:cNvSpPr>
            <a:spLocks noGrp="1"/>
          </p:cNvSpPr>
          <p:nvPr>
            <p:ph type="title"/>
          </p:nvPr>
        </p:nvSpPr>
        <p:spPr/>
        <p:txBody>
          <a:bodyPr/>
          <a:lstStyle/>
          <a:p>
            <a:r>
              <a:rPr lang="en-US" dirty="0"/>
              <a:t>Regenerative organic certified® FAQs</a:t>
            </a:r>
          </a:p>
        </p:txBody>
      </p:sp>
      <p:sp>
        <p:nvSpPr>
          <p:cNvPr id="6" name="Content Placeholder 1">
            <a:extLst>
              <a:ext uri="{FF2B5EF4-FFF2-40B4-BE49-F238E27FC236}">
                <a16:creationId xmlns:a16="http://schemas.microsoft.com/office/drawing/2014/main" id="{1C703A69-2716-6841-BE4B-D162067C28C1}"/>
              </a:ext>
            </a:extLst>
          </p:cNvPr>
          <p:cNvSpPr txBox="1">
            <a:spLocks/>
          </p:cNvSpPr>
          <p:nvPr/>
        </p:nvSpPr>
        <p:spPr>
          <a:xfrm>
            <a:off x="6096000" y="2087741"/>
            <a:ext cx="5803192" cy="2682518"/>
          </a:xfrm>
          <a:prstGeom prst="rect">
            <a:avLst/>
          </a:prstGeom>
        </p:spPr>
        <p:txBody>
          <a:bodyPr vert="horz" lIns="91440" tIns="45720" rIns="91440" bIns="45720" rtlCol="0">
            <a:normAutofit fontScale="92500"/>
          </a:bodyPr>
          <a:lstStyle>
            <a:lvl1pPr marL="171446"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1pPr>
            <a:lvl2pPr marL="514337"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2pPr>
            <a:lvl3pPr marL="857228"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3pPr>
            <a:lvl4pPr marL="1200120"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4pPr>
            <a:lvl5pPr marL="1543012"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500" b="1" dirty="0"/>
              <a:t>What does Silver certification mean? What’s the difference between the tiers?</a:t>
            </a:r>
            <a:br>
              <a:rPr lang="en-US" sz="1500" b="1" dirty="0"/>
            </a:br>
            <a:r>
              <a:rPr lang="en-US" sz="1500" dirty="0"/>
              <a:t>There are three tiers for Regenerative Organic Certified: Bronze, Silver, and Gold.  To achieve Regenerative Organic Certified Silver, more than 50% of fiber- or food-producing land and more than 50% of fiber or food production revenue is required to undergo the Regenerative Organic Certified certification and Regenerative Organic Certified scope. In cases where the levels for these requirements do not align, the certification level shall defer to the lower level. For example, if 60% of the physical land is Regenerative Organic Certified, but this represents only 10% of the operation’s revenue from fiber or food production, the operation would receive Bronze certification. Gold certification is achieved when 100% of fiber- or food-producing land and production revenue meet Regenerative Organic Certified standards. </a:t>
            </a:r>
          </a:p>
          <a:p>
            <a:pPr marL="0" indent="0">
              <a:lnSpc>
                <a:spcPct val="100000"/>
              </a:lnSpc>
              <a:buFont typeface="Arial" panose="020B0604020202020204" pitchFamily="34" charset="0"/>
              <a:buNone/>
            </a:pPr>
            <a:endParaRPr lang="en-US" sz="1300" dirty="0"/>
          </a:p>
        </p:txBody>
      </p:sp>
    </p:spTree>
    <p:extLst>
      <p:ext uri="{BB962C8B-B14F-4D97-AF65-F5344CB8AC3E}">
        <p14:creationId xmlns:p14="http://schemas.microsoft.com/office/powerpoint/2010/main" val="3012962131"/>
      </p:ext>
    </p:extLst>
  </p:cSld>
  <p:clrMapOvr>
    <a:masterClrMapping/>
  </p:clrMapOvr>
</p:sld>
</file>

<file path=ppt/theme/theme1.xml><?xml version="1.0" encoding="utf-8"?>
<a:theme xmlns:a="http://schemas.openxmlformats.org/drawingml/2006/main" name="Bronner Corporate Template Theme">
  <a:themeElements>
    <a:clrScheme name="Custom 4">
      <a:dk1>
        <a:srgbClr val="00358E"/>
      </a:dk1>
      <a:lt1>
        <a:sysClr val="window" lastClr="FFFFFF"/>
      </a:lt1>
      <a:dk2>
        <a:srgbClr val="002554"/>
      </a:dk2>
      <a:lt2>
        <a:srgbClr val="E7E6E6"/>
      </a:lt2>
      <a:accent1>
        <a:srgbClr val="002554"/>
      </a:accent1>
      <a:accent2>
        <a:srgbClr val="00358E"/>
      </a:accent2>
      <a:accent3>
        <a:srgbClr val="3A3838"/>
      </a:accent3>
      <a:accent4>
        <a:srgbClr val="81B0D2"/>
      </a:accent4>
      <a:accent5>
        <a:srgbClr val="AEABAB"/>
      </a:accent5>
      <a:accent6>
        <a:srgbClr val="7F7F7F"/>
      </a:accent6>
      <a:hlink>
        <a:srgbClr val="3F3F3F"/>
      </a:hlink>
      <a:folHlink>
        <a:srgbClr val="00358E"/>
      </a:folHlink>
    </a:clrScheme>
    <a:fontScheme name="Bronner PPT Template Theme">
      <a:majorFont>
        <a:latin typeface="Trade Gothic LT Std Cn"/>
        <a:ea typeface=""/>
        <a:cs typeface=""/>
      </a:majorFont>
      <a:minorFont>
        <a:latin typeface="BentonSansCon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nner Corporate Template Theme" id="{98183C27-F72B-40BA-B9FB-24C5EDDF5103}" vid="{2D5925C0-BC6C-45A1-B256-05C7C3A155B6}"/>
    </a:ext>
  </a:extLst>
</a:theme>
</file>

<file path=ppt/theme/theme2.xml><?xml version="1.0" encoding="utf-8"?>
<a:theme xmlns:a="http://schemas.openxmlformats.org/drawingml/2006/main" name="Blank no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b1ad50f-90f0-4f3f-bb8c-925c76a4bac2">
      <Terms xmlns="http://schemas.microsoft.com/office/infopath/2007/PartnerControls"/>
    </lcf76f155ced4ddcb4097134ff3c332f>
    <TaxCatchAll xmlns="c6cd26fc-b27e-43b0-af31-bbb484dc36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6BF90D1FEE5149BCA9E2F8A00661AB" ma:contentTypeVersion="16" ma:contentTypeDescription="Create a new document." ma:contentTypeScope="" ma:versionID="d72335c6384f8fb8b4263f45eb3559c1">
  <xsd:schema xmlns:xsd="http://www.w3.org/2001/XMLSchema" xmlns:xs="http://www.w3.org/2001/XMLSchema" xmlns:p="http://schemas.microsoft.com/office/2006/metadata/properties" xmlns:ns2="6b1ad50f-90f0-4f3f-bb8c-925c76a4bac2" xmlns:ns3="c6cd26fc-b27e-43b0-af31-bbb484dc36ba" targetNamespace="http://schemas.microsoft.com/office/2006/metadata/properties" ma:root="true" ma:fieldsID="395b9083c03cd0632535caa4226de653" ns2:_="" ns3:_="">
    <xsd:import namespace="6b1ad50f-90f0-4f3f-bb8c-925c76a4bac2"/>
    <xsd:import namespace="c6cd26fc-b27e-43b0-af31-bbb484dc36ba"/>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1ad50f-90f0-4f3f-bb8c-925c76a4ba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56992ee-cef0-4ba9-b73f-39418d1b6716"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cd26fc-b27e-43b0-af31-bbb484dc36b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1450d68-1fc5-4533-aff2-086f4e34e276}" ma:internalName="TaxCatchAll" ma:showField="CatchAllData" ma:web="c6cd26fc-b27e-43b0-af31-bbb484dc36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48BCBA-B74E-4927-8301-FA18D156D784}">
  <ds:schemaRefs>
    <ds:schemaRef ds:uri="http://purl.org/dc/terms/"/>
    <ds:schemaRef ds:uri="http://schemas.microsoft.com/office/2006/documentManagement/types"/>
    <ds:schemaRef ds:uri="http://schemas.microsoft.com/sharepoint/v3"/>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 ds:uri="http://schemas.microsoft.com/office/infopath/2007/PartnerControls"/>
    <ds:schemaRef ds:uri="430adeba-6bad-40e2-8191-acf830fac9c0"/>
    <ds:schemaRef ds:uri="2c7ef5c5-3987-47ae-b26c-3b7545a67d61"/>
    <ds:schemaRef ds:uri="6b1ad50f-90f0-4f3f-bb8c-925c76a4bac2"/>
    <ds:schemaRef ds:uri="c6cd26fc-b27e-43b0-af31-bbb484dc36ba"/>
  </ds:schemaRefs>
</ds:datastoreItem>
</file>

<file path=customXml/itemProps2.xml><?xml version="1.0" encoding="utf-8"?>
<ds:datastoreItem xmlns:ds="http://schemas.openxmlformats.org/officeDocument/2006/customXml" ds:itemID="{0A275F2E-781C-4D34-B9E5-8C539776E517}">
  <ds:schemaRefs>
    <ds:schemaRef ds:uri="http://schemas.microsoft.com/sharepoint/v3/contenttype/forms"/>
  </ds:schemaRefs>
</ds:datastoreItem>
</file>

<file path=customXml/itemProps3.xml><?xml version="1.0" encoding="utf-8"?>
<ds:datastoreItem xmlns:ds="http://schemas.openxmlformats.org/officeDocument/2006/customXml" ds:itemID="{F7741FF0-E0C1-4E91-9460-7D82A3FB3E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1ad50f-90f0-4f3f-bb8c-925c76a4bac2"/>
    <ds:schemaRef ds:uri="c6cd26fc-b27e-43b0-af31-bbb484dc36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3809</TotalTime>
  <Words>1352</Words>
  <Application>Microsoft Office PowerPoint</Application>
  <PresentationFormat>Widescreen</PresentationFormat>
  <Paragraphs>74</Paragraphs>
  <Slides>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BentonSansCond Book</vt:lpstr>
      <vt:lpstr>Calibri Light</vt:lpstr>
      <vt:lpstr>BentonSansCond Medium</vt:lpstr>
      <vt:lpstr>Arial</vt:lpstr>
      <vt:lpstr>Calibri</vt:lpstr>
      <vt:lpstr>Trade Gothic LT Std Cn</vt:lpstr>
      <vt:lpstr>Bronner Corporate Template Theme</vt:lpstr>
      <vt:lpstr>Blank no logo</vt:lpstr>
      <vt:lpstr>VIRGIN COCONUT OIL</vt:lpstr>
      <vt:lpstr>VIRGIN COCONUT OIL</vt:lpstr>
      <vt:lpstr>THE ONLY WHOLE KERNEL COCONUT OIL ON THE MARKET</vt:lpstr>
      <vt:lpstr>PowerPoint Presentation</vt:lpstr>
      <vt:lpstr>Coconut oil with soul!</vt:lpstr>
      <vt:lpstr>PowerPoint Presentation</vt:lpstr>
      <vt:lpstr>As seen in:</vt:lpstr>
      <vt:lpstr>Virgin coconut oil FAQ</vt:lpstr>
      <vt:lpstr>Regenerative organic certified® 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training presentation</dc:title>
  <dc:creator>Angie Brucia</dc:creator>
  <cp:lastModifiedBy>Jacqueline Blackburn</cp:lastModifiedBy>
  <cp:revision>25</cp:revision>
  <dcterms:created xsi:type="dcterms:W3CDTF">2020-10-23T20:15:48Z</dcterms:created>
  <dcterms:modified xsi:type="dcterms:W3CDTF">2023-05-02T19:54:04Z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0x010100B56BF90D1FEE5149BCA9E2F8A00661AB</vt:lpwstr>
  </property>
  <property fmtid="{D5CDD505-2E9C-101B-9397-08002B2CF9AE}" pid="3" name="MediaServiceImageTags">
    <vt:lpwstr/>
  </property>
</Properties>
</file>