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1" r:id="rId4"/>
    <p:sldMasterId id="2147483691" r:id="rId5"/>
  </p:sldMasterIdLst>
  <p:notesMasterIdLst>
    <p:notesMasterId r:id="rId11"/>
  </p:notesMasterIdLst>
  <p:sldIdLst>
    <p:sldId id="336" r:id="rId6"/>
    <p:sldId id="408" r:id="rId7"/>
    <p:sldId id="337" r:id="rId8"/>
    <p:sldId id="407" r:id="rId9"/>
    <p:sldId id="401" r:id="rId10"/>
  </p:sldIdLst>
  <p:sldSz cx="12192000" cy="6858000"/>
  <p:notesSz cx="6858000" cy="9144000"/>
  <p:embeddedFontLst>
    <p:embeddedFont>
      <p:font typeface="BentonSansCond Book" panose="02000406020000020004" pitchFamily="50" charset="0"/>
      <p:regular r:id="rId12"/>
    </p:embeddedFont>
    <p:embeddedFont>
      <p:font typeface="BentonSansCond Medium" panose="02000606020000020004" pitchFamily="50" charset="0"/>
      <p:regular r:id="rId13"/>
    </p:embeddedFon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Trade Gothic LT Std Cn" pitchFamily="2"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87" userDrawn="1">
          <p15:clr>
            <a:srgbClr val="A4A3A4"/>
          </p15:clr>
        </p15:guide>
        <p15:guide id="3" orient="horz" pos="3848" userDrawn="1">
          <p15:clr>
            <a:srgbClr val="A4A3A4"/>
          </p15:clr>
        </p15:guide>
        <p15:guide id="4" orient="horz" pos="3254" userDrawn="1">
          <p15:clr>
            <a:srgbClr val="A4A3A4"/>
          </p15:clr>
        </p15:guide>
        <p15:guide id="5" orient="horz" pos="887" userDrawn="1">
          <p15:clr>
            <a:srgbClr val="A4A3A4"/>
          </p15:clr>
        </p15:guide>
        <p15:guide id="6"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Tajik" initials="ST" lastIdx="120" clrIdx="0">
    <p:extLst>
      <p:ext uri="{19B8F6BF-5375-455C-9EA6-DF929625EA0E}">
        <p15:presenceInfo xmlns:p15="http://schemas.microsoft.com/office/powerpoint/2012/main" userId="S::sara.tajik@Drbronner.com::b9df4f4c-01c8-499b-a1e7-3978f70a0388" providerId="AD"/>
      </p:ext>
    </p:extLst>
  </p:cmAuthor>
  <p:cmAuthor id="2" name="Emily McEnany" initials="EM" lastIdx="1" clrIdx="1">
    <p:extLst>
      <p:ext uri="{19B8F6BF-5375-455C-9EA6-DF929625EA0E}">
        <p15:presenceInfo xmlns:p15="http://schemas.microsoft.com/office/powerpoint/2012/main" userId="S::Emily@Drbronner.com::b6ffda70-5c87-4acd-8c27-62c2675f6cff" providerId="AD"/>
      </p:ext>
    </p:extLst>
  </p:cmAuthor>
  <p:cmAuthor id="3" name="Astarae Metcalf (Nancy)" initials="AM(" lastIdx="6" clrIdx="2">
    <p:extLst>
      <p:ext uri="{19B8F6BF-5375-455C-9EA6-DF929625EA0E}">
        <p15:presenceInfo xmlns:p15="http://schemas.microsoft.com/office/powerpoint/2012/main" userId="S::Nancy.Astarae@Drbronner.com::ed975d0a-5822-4641-a15c-dfb16ed9f84d" providerId="AD"/>
      </p:ext>
    </p:extLst>
  </p:cmAuthor>
  <p:cmAuthor id="4" name="Rachel Day" initials="RD" lastIdx="5" clrIdx="3">
    <p:extLst>
      <p:ext uri="{19B8F6BF-5375-455C-9EA6-DF929625EA0E}">
        <p15:presenceInfo xmlns:p15="http://schemas.microsoft.com/office/powerpoint/2012/main" userId="S::rachel@drbronner.com::a1546b7b-d721-4b36-974b-0587548c0710" providerId="AD"/>
      </p:ext>
    </p:extLst>
  </p:cmAuthor>
  <p:cmAuthor id="5" name="Rafi Loiederman" initials="RL" lastIdx="2" clrIdx="4">
    <p:extLst>
      <p:ext uri="{19B8F6BF-5375-455C-9EA6-DF929625EA0E}">
        <p15:presenceInfo xmlns:p15="http://schemas.microsoft.com/office/powerpoint/2012/main" userId="S::rafi@drbronner.com::269e375a-6a96-4c66-bd3b-e5c47931d8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5B6"/>
    <a:srgbClr val="694CA5"/>
    <a:srgbClr val="03C7FF"/>
    <a:srgbClr val="4BD43B"/>
    <a:srgbClr val="FE9C05"/>
    <a:srgbClr val="FE3C3E"/>
    <a:srgbClr val="4E3629"/>
    <a:srgbClr val="046A38"/>
    <a:srgbClr val="355939"/>
    <a:srgbClr val="CE00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90" autoAdjust="0"/>
    <p:restoredTop sz="79456" autoAdjust="0"/>
  </p:normalViewPr>
  <p:slideViewPr>
    <p:cSldViewPr snapToGrid="0">
      <p:cViewPr varScale="1">
        <p:scale>
          <a:sx n="90" d="100"/>
          <a:sy n="90" d="100"/>
        </p:scale>
        <p:origin x="904" y="68"/>
      </p:cViewPr>
      <p:guideLst>
        <p:guide orient="horz" pos="3487"/>
        <p:guide orient="horz" pos="3848"/>
        <p:guide orient="horz" pos="3254"/>
        <p:guide orient="horz" pos="88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10.fntdata"/><Relationship Id="rId7" Type="http://schemas.openxmlformats.org/officeDocument/2006/relationships/slide" Target="slides/slide2.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font" Target="fonts/font4.fntdata"/><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3.fntdata"/><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fi Loiederman" userId="269e375a-6a96-4c66-bd3b-e5c47931d83e" providerId="ADAL" clId="{92158C2A-1DD9-DB48-B2F8-BC93B6BCE11F}"/>
    <pc:docChg chg="custSel modSld">
      <pc:chgData name="Rafi Loiederman" userId="269e375a-6a96-4c66-bd3b-e5c47931d83e" providerId="ADAL" clId="{92158C2A-1DD9-DB48-B2F8-BC93B6BCE11F}" dt="2021-12-07T16:40:35.399" v="4"/>
      <pc:docMkLst>
        <pc:docMk/>
      </pc:docMkLst>
      <pc:sldChg chg="addCm delCm modCm">
        <pc:chgData name="Rafi Loiederman" userId="269e375a-6a96-4c66-bd3b-e5c47931d83e" providerId="ADAL" clId="{92158C2A-1DD9-DB48-B2F8-BC93B6BCE11F}" dt="2021-12-07T16:40:35.399" v="4"/>
        <pc:sldMkLst>
          <pc:docMk/>
          <pc:sldMk cId="2495636673" sldId="337"/>
        </pc:sldMkLst>
      </pc:sldChg>
    </pc:docChg>
  </pc:docChgLst>
  <pc:docChgLst>
    <pc:chgData name="Rachel Day" userId="a1546b7b-d721-4b36-974b-0587548c0710" providerId="ADAL" clId="{651AABDC-850F-2941-A4AF-BFB67E0CE10F}"/>
    <pc:docChg chg="undo custSel addSld modSld">
      <pc:chgData name="Rachel Day" userId="a1546b7b-d721-4b36-974b-0587548c0710" providerId="ADAL" clId="{651AABDC-850F-2941-A4AF-BFB67E0CE10F}" dt="2021-11-24T00:34:18.629" v="671" actId="12788"/>
      <pc:docMkLst>
        <pc:docMk/>
      </pc:docMkLst>
      <pc:sldChg chg="addSp delSp modSp addCm">
        <pc:chgData name="Rachel Day" userId="a1546b7b-d721-4b36-974b-0587548c0710" providerId="ADAL" clId="{651AABDC-850F-2941-A4AF-BFB67E0CE10F}" dt="2021-11-24T00:03:04.163" v="150" actId="1589"/>
        <pc:sldMkLst>
          <pc:docMk/>
          <pc:sldMk cId="869020478" sldId="336"/>
        </pc:sldMkLst>
        <pc:spChg chg="add mod">
          <ac:chgData name="Rachel Day" userId="a1546b7b-d721-4b36-974b-0587548c0710" providerId="ADAL" clId="{651AABDC-850F-2941-A4AF-BFB67E0CE10F}" dt="2021-11-24T00:02:50.209" v="148" actId="164"/>
          <ac:spMkLst>
            <pc:docMk/>
            <pc:sldMk cId="869020478" sldId="336"/>
            <ac:spMk id="9" creationId="{8616FC4C-0B55-294C-B430-87059CE46CB6}"/>
          </ac:spMkLst>
        </pc:spChg>
        <pc:spChg chg="add mod">
          <ac:chgData name="Rachel Day" userId="a1546b7b-d721-4b36-974b-0587548c0710" providerId="ADAL" clId="{651AABDC-850F-2941-A4AF-BFB67E0CE10F}" dt="2021-11-24T00:02:50.209" v="148" actId="164"/>
          <ac:spMkLst>
            <pc:docMk/>
            <pc:sldMk cId="869020478" sldId="336"/>
            <ac:spMk id="12" creationId="{741B4946-120B-AD40-A8C7-9967B6577B0C}"/>
          </ac:spMkLst>
        </pc:spChg>
        <pc:grpChg chg="add mod">
          <ac:chgData name="Rachel Day" userId="a1546b7b-d721-4b36-974b-0587548c0710" providerId="ADAL" clId="{651AABDC-850F-2941-A4AF-BFB67E0CE10F}" dt="2021-11-24T00:02:50.209" v="148" actId="164"/>
          <ac:grpSpMkLst>
            <pc:docMk/>
            <pc:sldMk cId="869020478" sldId="336"/>
            <ac:grpSpMk id="10" creationId="{3684595C-575A-C04A-8B3F-D8C7A6B1C72C}"/>
          </ac:grpSpMkLst>
        </pc:grpChg>
        <pc:picChg chg="add del mod">
          <ac:chgData name="Rachel Day" userId="a1546b7b-d721-4b36-974b-0587548c0710" providerId="ADAL" clId="{651AABDC-850F-2941-A4AF-BFB67E0CE10F}" dt="2021-11-24T00:01:45.734" v="42" actId="478"/>
          <ac:picMkLst>
            <pc:docMk/>
            <pc:sldMk cId="869020478" sldId="336"/>
            <ac:picMk id="3" creationId="{EC354166-DA32-1D49-8CDD-F382459675EF}"/>
          </ac:picMkLst>
        </pc:picChg>
        <pc:picChg chg="del">
          <ac:chgData name="Rachel Day" userId="a1546b7b-d721-4b36-974b-0587548c0710" providerId="ADAL" clId="{651AABDC-850F-2941-A4AF-BFB67E0CE10F}" dt="2021-11-23T23:59:42.343" v="5" actId="478"/>
          <ac:picMkLst>
            <pc:docMk/>
            <pc:sldMk cId="869020478" sldId="336"/>
            <ac:picMk id="4" creationId="{E212C70B-1B4E-49F4-AAF3-B75F762FB4EC}"/>
          </ac:picMkLst>
        </pc:picChg>
        <pc:picChg chg="add mod">
          <ac:chgData name="Rachel Day" userId="a1546b7b-d721-4b36-974b-0587548c0710" providerId="ADAL" clId="{651AABDC-850F-2941-A4AF-BFB67E0CE10F}" dt="2021-11-24T00:02:50.209" v="148" actId="164"/>
          <ac:picMkLst>
            <pc:docMk/>
            <pc:sldMk cId="869020478" sldId="336"/>
            <ac:picMk id="7" creationId="{FA37A700-03E4-DD40-BA88-402840365F77}"/>
          </ac:picMkLst>
        </pc:picChg>
      </pc:sldChg>
      <pc:sldChg chg="modSp addCm">
        <pc:chgData name="Rachel Day" userId="a1546b7b-d721-4b36-974b-0587548c0710" providerId="ADAL" clId="{651AABDC-850F-2941-A4AF-BFB67E0CE10F}" dt="2021-11-24T00:18:38.748" v="305" actId="1589"/>
        <pc:sldMkLst>
          <pc:docMk/>
          <pc:sldMk cId="2495636673" sldId="337"/>
        </pc:sldMkLst>
        <pc:picChg chg="mod modCrop">
          <ac:chgData name="Rachel Day" userId="a1546b7b-d721-4b36-974b-0587548c0710" providerId="ADAL" clId="{651AABDC-850F-2941-A4AF-BFB67E0CE10F}" dt="2021-11-24T00:05:39.124" v="194" actId="1036"/>
          <ac:picMkLst>
            <pc:docMk/>
            <pc:sldMk cId="2495636673" sldId="337"/>
            <ac:picMk id="4" creationId="{E05B6907-7125-BA4A-980D-E46B061065B5}"/>
          </ac:picMkLst>
        </pc:picChg>
      </pc:sldChg>
      <pc:sldChg chg="modSp">
        <pc:chgData name="Rachel Day" userId="a1546b7b-d721-4b36-974b-0587548c0710" providerId="ADAL" clId="{651AABDC-850F-2941-A4AF-BFB67E0CE10F}" dt="2021-11-24T00:29:52.539" v="598" actId="1035"/>
        <pc:sldMkLst>
          <pc:docMk/>
          <pc:sldMk cId="4273981450" sldId="399"/>
        </pc:sldMkLst>
        <pc:spChg chg="mod">
          <ac:chgData name="Rachel Day" userId="a1546b7b-d721-4b36-974b-0587548c0710" providerId="ADAL" clId="{651AABDC-850F-2941-A4AF-BFB67E0CE10F}" dt="2021-11-24T00:29:52.539" v="598" actId="1035"/>
          <ac:spMkLst>
            <pc:docMk/>
            <pc:sldMk cId="4273981450" sldId="399"/>
            <ac:spMk id="2" creationId="{77E2145E-20CA-4C12-972C-42214AC9D621}"/>
          </ac:spMkLst>
        </pc:spChg>
        <pc:spChg chg="mod">
          <ac:chgData name="Rachel Day" userId="a1546b7b-d721-4b36-974b-0587548c0710" providerId="ADAL" clId="{651AABDC-850F-2941-A4AF-BFB67E0CE10F}" dt="2021-11-24T00:29:52.539" v="598" actId="1035"/>
          <ac:spMkLst>
            <pc:docMk/>
            <pc:sldMk cId="4273981450" sldId="399"/>
            <ac:spMk id="7" creationId="{A8B4D793-D3D6-415A-98A1-D7B1B790D290}"/>
          </ac:spMkLst>
        </pc:spChg>
        <pc:picChg chg="mod">
          <ac:chgData name="Rachel Day" userId="a1546b7b-d721-4b36-974b-0587548c0710" providerId="ADAL" clId="{651AABDC-850F-2941-A4AF-BFB67E0CE10F}" dt="2021-11-24T00:29:52.539" v="598" actId="1035"/>
          <ac:picMkLst>
            <pc:docMk/>
            <pc:sldMk cId="4273981450" sldId="399"/>
            <ac:picMk id="6" creationId="{8BF6AA3C-7BE6-4BB5-B568-0B35BF62D157}"/>
          </ac:picMkLst>
        </pc:picChg>
      </pc:sldChg>
      <pc:sldChg chg="addSp modSp">
        <pc:chgData name="Rachel Day" userId="a1546b7b-d721-4b36-974b-0587548c0710" providerId="ADAL" clId="{651AABDC-850F-2941-A4AF-BFB67E0CE10F}" dt="2021-11-24T00:31:02.399" v="641" actId="20577"/>
        <pc:sldMkLst>
          <pc:docMk/>
          <pc:sldMk cId="3724694921" sldId="401"/>
        </pc:sldMkLst>
        <pc:spChg chg="mod">
          <ac:chgData name="Rachel Day" userId="a1546b7b-d721-4b36-974b-0587548c0710" providerId="ADAL" clId="{651AABDC-850F-2941-A4AF-BFB67E0CE10F}" dt="2021-11-24T00:30:53.283" v="636" actId="20577"/>
          <ac:spMkLst>
            <pc:docMk/>
            <pc:sldMk cId="3724694921" sldId="401"/>
            <ac:spMk id="2" creationId="{77E2145E-20CA-4C12-972C-42214AC9D621}"/>
          </ac:spMkLst>
        </pc:spChg>
        <pc:spChg chg="add mod">
          <ac:chgData name="Rachel Day" userId="a1546b7b-d721-4b36-974b-0587548c0710" providerId="ADAL" clId="{651AABDC-850F-2941-A4AF-BFB67E0CE10F}" dt="2021-11-24T00:31:02.399" v="641" actId="20577"/>
          <ac:spMkLst>
            <pc:docMk/>
            <pc:sldMk cId="3724694921" sldId="401"/>
            <ac:spMk id="6" creationId="{5A7C2221-A0C7-B04D-9540-7149FF73C5B5}"/>
          </ac:spMkLst>
        </pc:spChg>
      </pc:sldChg>
      <pc:sldChg chg="addSp delSp modSp addCm">
        <pc:chgData name="Rachel Day" userId="a1546b7b-d721-4b36-974b-0587548c0710" providerId="ADAL" clId="{651AABDC-850F-2941-A4AF-BFB67E0CE10F}" dt="2021-11-24T00:18:53.876" v="306" actId="1589"/>
        <pc:sldMkLst>
          <pc:docMk/>
          <pc:sldMk cId="404124436" sldId="402"/>
        </pc:sldMkLst>
        <pc:picChg chg="add del mod">
          <ac:chgData name="Rachel Day" userId="a1546b7b-d721-4b36-974b-0587548c0710" providerId="ADAL" clId="{651AABDC-850F-2941-A4AF-BFB67E0CE10F}" dt="2021-11-24T00:05:28.019" v="187"/>
          <ac:picMkLst>
            <pc:docMk/>
            <pc:sldMk cId="404124436" sldId="402"/>
            <ac:picMk id="8" creationId="{9ED81DC4-481F-5742-8141-0CAA43BF39A2}"/>
          </ac:picMkLst>
        </pc:picChg>
        <pc:picChg chg="add del">
          <ac:chgData name="Rachel Day" userId="a1546b7b-d721-4b36-974b-0587548c0710" providerId="ADAL" clId="{651AABDC-850F-2941-A4AF-BFB67E0CE10F}" dt="2021-11-24T00:05:44.819" v="195" actId="478"/>
          <ac:picMkLst>
            <pc:docMk/>
            <pc:sldMk cId="404124436" sldId="402"/>
            <ac:picMk id="9" creationId="{67FD8750-9229-4B4B-A932-5BE3B6D7D29F}"/>
          </ac:picMkLst>
        </pc:picChg>
        <pc:picChg chg="add mod">
          <ac:chgData name="Rachel Day" userId="a1546b7b-d721-4b36-974b-0587548c0710" providerId="ADAL" clId="{651AABDC-850F-2941-A4AF-BFB67E0CE10F}" dt="2021-11-24T00:06:29.677" v="210" actId="14826"/>
          <ac:picMkLst>
            <pc:docMk/>
            <pc:sldMk cId="404124436" sldId="402"/>
            <ac:picMk id="10" creationId="{FEC9E892-32EE-9E47-BFDF-84AFBF139ACC}"/>
          </ac:picMkLst>
        </pc:picChg>
      </pc:sldChg>
      <pc:sldChg chg="addSp delSp modSp">
        <pc:chgData name="Rachel Day" userId="a1546b7b-d721-4b36-974b-0587548c0710" providerId="ADAL" clId="{651AABDC-850F-2941-A4AF-BFB67E0CE10F}" dt="2021-11-24T00:06:35.129" v="211" actId="14826"/>
        <pc:sldMkLst>
          <pc:docMk/>
          <pc:sldMk cId="3501071890" sldId="403"/>
        </pc:sldMkLst>
        <pc:picChg chg="add del">
          <ac:chgData name="Rachel Day" userId="a1546b7b-d721-4b36-974b-0587548c0710" providerId="ADAL" clId="{651AABDC-850F-2941-A4AF-BFB67E0CE10F}" dt="2021-11-24T00:05:51.566" v="198" actId="478"/>
          <ac:picMkLst>
            <pc:docMk/>
            <pc:sldMk cId="3501071890" sldId="403"/>
            <ac:picMk id="3" creationId="{203B8BFC-DB0E-439B-83BF-ACBB1DDA7475}"/>
          </ac:picMkLst>
        </pc:picChg>
        <pc:picChg chg="add del">
          <ac:chgData name="Rachel Day" userId="a1546b7b-d721-4b36-974b-0587548c0710" providerId="ADAL" clId="{651AABDC-850F-2941-A4AF-BFB67E0CE10F}" dt="2021-11-24T00:05:26.330" v="185"/>
          <ac:picMkLst>
            <pc:docMk/>
            <pc:sldMk cId="3501071890" sldId="403"/>
            <ac:picMk id="8" creationId="{3AE392E0-07E6-FB41-B43F-8CCB4468DDE7}"/>
          </ac:picMkLst>
        </pc:picChg>
        <pc:picChg chg="add mod">
          <ac:chgData name="Rachel Day" userId="a1546b7b-d721-4b36-974b-0587548c0710" providerId="ADAL" clId="{651AABDC-850F-2941-A4AF-BFB67E0CE10F}" dt="2021-11-24T00:06:35.129" v="211" actId="14826"/>
          <ac:picMkLst>
            <pc:docMk/>
            <pc:sldMk cId="3501071890" sldId="403"/>
            <ac:picMk id="9" creationId="{AC2D9A9A-8FA1-4647-A129-2EFD1D0BAFAD}"/>
          </ac:picMkLst>
        </pc:picChg>
      </pc:sldChg>
      <pc:sldChg chg="addSp delSp modSp">
        <pc:chgData name="Rachel Day" userId="a1546b7b-d721-4b36-974b-0587548c0710" providerId="ADAL" clId="{651AABDC-850F-2941-A4AF-BFB67E0CE10F}" dt="2021-11-24T00:06:40.764" v="212" actId="14826"/>
        <pc:sldMkLst>
          <pc:docMk/>
          <pc:sldMk cId="878541069" sldId="404"/>
        </pc:sldMkLst>
        <pc:picChg chg="add del">
          <ac:chgData name="Rachel Day" userId="a1546b7b-d721-4b36-974b-0587548c0710" providerId="ADAL" clId="{651AABDC-850F-2941-A4AF-BFB67E0CE10F}" dt="2021-11-24T00:05:56.634" v="201" actId="478"/>
          <ac:picMkLst>
            <pc:docMk/>
            <pc:sldMk cId="878541069" sldId="404"/>
            <ac:picMk id="3" creationId="{47AC9DBC-A8FD-42FF-B820-F888D4F6763B}"/>
          </ac:picMkLst>
        </pc:picChg>
        <pc:picChg chg="add del">
          <ac:chgData name="Rachel Day" userId="a1546b7b-d721-4b36-974b-0587548c0710" providerId="ADAL" clId="{651AABDC-850F-2941-A4AF-BFB67E0CE10F}" dt="2021-11-24T00:05:24.647" v="183"/>
          <ac:picMkLst>
            <pc:docMk/>
            <pc:sldMk cId="878541069" sldId="404"/>
            <ac:picMk id="8" creationId="{9515F017-982A-DD40-9B78-485238D13B2E}"/>
          </ac:picMkLst>
        </pc:picChg>
        <pc:picChg chg="add mod">
          <ac:chgData name="Rachel Day" userId="a1546b7b-d721-4b36-974b-0587548c0710" providerId="ADAL" clId="{651AABDC-850F-2941-A4AF-BFB67E0CE10F}" dt="2021-11-24T00:06:40.764" v="212" actId="14826"/>
          <ac:picMkLst>
            <pc:docMk/>
            <pc:sldMk cId="878541069" sldId="404"/>
            <ac:picMk id="9" creationId="{A9796FE5-A4C2-2E40-9BC1-ABEE45D4145A}"/>
          </ac:picMkLst>
        </pc:picChg>
      </pc:sldChg>
      <pc:sldChg chg="addSp delSp modSp">
        <pc:chgData name="Rachel Day" userId="a1546b7b-d721-4b36-974b-0587548c0710" providerId="ADAL" clId="{651AABDC-850F-2941-A4AF-BFB67E0CE10F}" dt="2021-11-24T00:06:46.438" v="213" actId="14826"/>
        <pc:sldMkLst>
          <pc:docMk/>
          <pc:sldMk cId="2221793548" sldId="405"/>
        </pc:sldMkLst>
        <pc:picChg chg="add del">
          <ac:chgData name="Rachel Day" userId="a1546b7b-d721-4b36-974b-0587548c0710" providerId="ADAL" clId="{651AABDC-850F-2941-A4AF-BFB67E0CE10F}" dt="2021-11-24T00:06:00.817" v="204" actId="478"/>
          <ac:picMkLst>
            <pc:docMk/>
            <pc:sldMk cId="2221793548" sldId="405"/>
            <ac:picMk id="3" creationId="{A8939CE0-4712-4307-834A-41B5C03A101F}"/>
          </ac:picMkLst>
        </pc:picChg>
        <pc:picChg chg="add del">
          <ac:chgData name="Rachel Day" userId="a1546b7b-d721-4b36-974b-0587548c0710" providerId="ADAL" clId="{651AABDC-850F-2941-A4AF-BFB67E0CE10F}" dt="2021-11-24T00:05:23.405" v="181"/>
          <ac:picMkLst>
            <pc:docMk/>
            <pc:sldMk cId="2221793548" sldId="405"/>
            <ac:picMk id="8" creationId="{93103007-3800-4F43-A8EC-FDE90667E55C}"/>
          </ac:picMkLst>
        </pc:picChg>
        <pc:picChg chg="add mod">
          <ac:chgData name="Rachel Day" userId="a1546b7b-d721-4b36-974b-0587548c0710" providerId="ADAL" clId="{651AABDC-850F-2941-A4AF-BFB67E0CE10F}" dt="2021-11-24T00:06:46.438" v="213" actId="14826"/>
          <ac:picMkLst>
            <pc:docMk/>
            <pc:sldMk cId="2221793548" sldId="405"/>
            <ac:picMk id="9" creationId="{00475EBD-904A-E948-A9FB-4830664DEF7A}"/>
          </ac:picMkLst>
        </pc:picChg>
      </pc:sldChg>
      <pc:sldChg chg="addSp delSp modSp">
        <pc:chgData name="Rachel Day" userId="a1546b7b-d721-4b36-974b-0587548c0710" providerId="ADAL" clId="{651AABDC-850F-2941-A4AF-BFB67E0CE10F}" dt="2021-11-24T00:07:09.472" v="217" actId="14100"/>
        <pc:sldMkLst>
          <pc:docMk/>
          <pc:sldMk cId="74473089" sldId="406"/>
        </pc:sldMkLst>
        <pc:spChg chg="mod">
          <ac:chgData name="Rachel Day" userId="a1546b7b-d721-4b36-974b-0587548c0710" providerId="ADAL" clId="{651AABDC-850F-2941-A4AF-BFB67E0CE10F}" dt="2021-11-24T00:07:09.472" v="217" actId="14100"/>
          <ac:spMkLst>
            <pc:docMk/>
            <pc:sldMk cId="74473089" sldId="406"/>
            <ac:spMk id="7" creationId="{F7AA7D7A-2823-3344-AA46-182383D2E340}"/>
          </ac:spMkLst>
        </pc:spChg>
        <pc:spChg chg="mod">
          <ac:chgData name="Rachel Day" userId="a1546b7b-d721-4b36-974b-0587548c0710" providerId="ADAL" clId="{651AABDC-850F-2941-A4AF-BFB67E0CE10F}" dt="2021-11-24T00:07:09.472" v="217" actId="14100"/>
          <ac:spMkLst>
            <pc:docMk/>
            <pc:sldMk cId="74473089" sldId="406"/>
            <ac:spMk id="18" creationId="{82993B40-CED5-2442-94A6-41D5358B2FCC}"/>
          </ac:spMkLst>
        </pc:spChg>
        <pc:picChg chg="add del">
          <ac:chgData name="Rachel Day" userId="a1546b7b-d721-4b36-974b-0587548c0710" providerId="ADAL" clId="{651AABDC-850F-2941-A4AF-BFB67E0CE10F}" dt="2021-11-24T00:06:06.660" v="207" actId="478"/>
          <ac:picMkLst>
            <pc:docMk/>
            <pc:sldMk cId="74473089" sldId="406"/>
            <ac:picMk id="3" creationId="{B2FFFED6-2288-4B23-A385-9B33735B8AD0}"/>
          </ac:picMkLst>
        </pc:picChg>
        <pc:picChg chg="add del">
          <ac:chgData name="Rachel Day" userId="a1546b7b-d721-4b36-974b-0587548c0710" providerId="ADAL" clId="{651AABDC-850F-2941-A4AF-BFB67E0CE10F}" dt="2021-11-24T00:05:22.228" v="179"/>
          <ac:picMkLst>
            <pc:docMk/>
            <pc:sldMk cId="74473089" sldId="406"/>
            <ac:picMk id="8" creationId="{71BE4BEC-DDB6-2842-BFAE-B76AB2B9462D}"/>
          </ac:picMkLst>
        </pc:picChg>
        <pc:picChg chg="add mod">
          <ac:chgData name="Rachel Day" userId="a1546b7b-d721-4b36-974b-0587548c0710" providerId="ADAL" clId="{651AABDC-850F-2941-A4AF-BFB67E0CE10F}" dt="2021-11-24T00:06:51.918" v="214" actId="14826"/>
          <ac:picMkLst>
            <pc:docMk/>
            <pc:sldMk cId="74473089" sldId="406"/>
            <ac:picMk id="9" creationId="{5A8184E1-3C06-EE4D-A354-C95941C01297}"/>
          </ac:picMkLst>
        </pc:picChg>
      </pc:sldChg>
      <pc:sldChg chg="addSp delSp modSp addCm">
        <pc:chgData name="Rachel Day" userId="a1546b7b-d721-4b36-974b-0587548c0710" providerId="ADAL" clId="{651AABDC-850F-2941-A4AF-BFB67E0CE10F}" dt="2021-11-24T00:25:23.595" v="492" actId="1589"/>
        <pc:sldMkLst>
          <pc:docMk/>
          <pc:sldMk cId="3849473835" sldId="407"/>
        </pc:sldMkLst>
        <pc:spChg chg="del mod">
          <ac:chgData name="Rachel Day" userId="a1546b7b-d721-4b36-974b-0587548c0710" providerId="ADAL" clId="{651AABDC-850F-2941-A4AF-BFB67E0CE10F}" dt="2021-11-24T00:21:01.438" v="320" actId="478"/>
          <ac:spMkLst>
            <pc:docMk/>
            <pc:sldMk cId="3849473835" sldId="407"/>
            <ac:spMk id="4" creationId="{874BDD56-3DE9-4C9F-B4C8-62870CCC39C8}"/>
          </ac:spMkLst>
        </pc:spChg>
        <pc:spChg chg="mod">
          <ac:chgData name="Rachel Day" userId="a1546b7b-d721-4b36-974b-0587548c0710" providerId="ADAL" clId="{651AABDC-850F-2941-A4AF-BFB67E0CE10F}" dt="2021-11-24T00:20:07.980" v="309" actId="14100"/>
          <ac:spMkLst>
            <pc:docMk/>
            <pc:sldMk cId="3849473835" sldId="407"/>
            <ac:spMk id="5" creationId="{3D2D3CF3-5C55-491C-9062-8FCE27ECFAAF}"/>
          </ac:spMkLst>
        </pc:spChg>
        <pc:spChg chg="add mod">
          <ac:chgData name="Rachel Day" userId="a1546b7b-d721-4b36-974b-0587548c0710" providerId="ADAL" clId="{651AABDC-850F-2941-A4AF-BFB67E0CE10F}" dt="2021-11-24T00:22:39.746" v="406" actId="14100"/>
          <ac:spMkLst>
            <pc:docMk/>
            <pc:sldMk cId="3849473835" sldId="407"/>
            <ac:spMk id="6" creationId="{4FA45042-9BFA-2745-B065-28BD4117DF4B}"/>
          </ac:spMkLst>
        </pc:spChg>
        <pc:spChg chg="add mod">
          <ac:chgData name="Rachel Day" userId="a1546b7b-d721-4b36-974b-0587548c0710" providerId="ADAL" clId="{651AABDC-850F-2941-A4AF-BFB67E0CE10F}" dt="2021-11-24T00:23:02.265" v="416" actId="1035"/>
          <ac:spMkLst>
            <pc:docMk/>
            <pc:sldMk cId="3849473835" sldId="407"/>
            <ac:spMk id="9" creationId="{87774388-277B-2947-B856-C4F72A5CE1FA}"/>
          </ac:spMkLst>
        </pc:spChg>
        <pc:spChg chg="add mod">
          <ac:chgData name="Rachel Day" userId="a1546b7b-d721-4b36-974b-0587548c0710" providerId="ADAL" clId="{651AABDC-850F-2941-A4AF-BFB67E0CE10F}" dt="2021-11-24T00:23:27.189" v="454"/>
          <ac:spMkLst>
            <pc:docMk/>
            <pc:sldMk cId="3849473835" sldId="407"/>
            <ac:spMk id="11" creationId="{394E4F6D-B9EE-EF47-92C3-8D2905AB4BAE}"/>
          </ac:spMkLst>
        </pc:spChg>
        <pc:spChg chg="add mod">
          <ac:chgData name="Rachel Day" userId="a1546b7b-d721-4b36-974b-0587548c0710" providerId="ADAL" clId="{651AABDC-850F-2941-A4AF-BFB67E0CE10F}" dt="2021-11-24T00:25:07.244" v="491" actId="1035"/>
          <ac:spMkLst>
            <pc:docMk/>
            <pc:sldMk cId="3849473835" sldId="407"/>
            <ac:spMk id="13" creationId="{9AD36DBE-621C-1843-A010-F1B71CD1ECCD}"/>
          </ac:spMkLst>
        </pc:spChg>
        <pc:picChg chg="add mod">
          <ac:chgData name="Rachel Day" userId="a1546b7b-d721-4b36-974b-0587548c0710" providerId="ADAL" clId="{651AABDC-850F-2941-A4AF-BFB67E0CE10F}" dt="2021-11-24T00:19:57.728" v="308" actId="552"/>
          <ac:picMkLst>
            <pc:docMk/>
            <pc:sldMk cId="3849473835" sldId="407"/>
            <ac:picMk id="3" creationId="{3FEFC1F0-A1B9-874B-8CE6-C2C55A2249C2}"/>
          </ac:picMkLst>
        </pc:picChg>
        <pc:picChg chg="add mod">
          <ac:chgData name="Rachel Day" userId="a1546b7b-d721-4b36-974b-0587548c0710" providerId="ADAL" clId="{651AABDC-850F-2941-A4AF-BFB67E0CE10F}" dt="2021-11-24T00:21:41.001" v="361" actId="1038"/>
          <ac:picMkLst>
            <pc:docMk/>
            <pc:sldMk cId="3849473835" sldId="407"/>
            <ac:picMk id="8" creationId="{7685C956-BDF4-2542-8ED6-42C70BB082E7}"/>
          </ac:picMkLst>
        </pc:picChg>
        <pc:picChg chg="add mod">
          <ac:chgData name="Rachel Day" userId="a1546b7b-d721-4b36-974b-0587548c0710" providerId="ADAL" clId="{651AABDC-850F-2941-A4AF-BFB67E0CE10F}" dt="2021-11-24T00:22:54.293" v="407" actId="14826"/>
          <ac:picMkLst>
            <pc:docMk/>
            <pc:sldMk cId="3849473835" sldId="407"/>
            <ac:picMk id="10" creationId="{C8EE57C1-3CEE-8540-9487-5D6226CF03CA}"/>
          </ac:picMkLst>
        </pc:picChg>
        <pc:picChg chg="add mod">
          <ac:chgData name="Rachel Day" userId="a1546b7b-d721-4b36-974b-0587548c0710" providerId="ADAL" clId="{651AABDC-850F-2941-A4AF-BFB67E0CE10F}" dt="2021-11-24T00:24:03.769" v="464" actId="1036"/>
          <ac:picMkLst>
            <pc:docMk/>
            <pc:sldMk cId="3849473835" sldId="407"/>
            <ac:picMk id="12" creationId="{02D212EA-EDA8-0345-936C-AB7F838CBEFE}"/>
          </ac:picMkLst>
        </pc:picChg>
        <pc:picChg chg="add mod">
          <ac:chgData name="Rachel Day" userId="a1546b7b-d721-4b36-974b-0587548c0710" providerId="ADAL" clId="{651AABDC-850F-2941-A4AF-BFB67E0CE10F}" dt="2021-11-24T00:25:07.244" v="491" actId="1035"/>
          <ac:picMkLst>
            <pc:docMk/>
            <pc:sldMk cId="3849473835" sldId="407"/>
            <ac:picMk id="14" creationId="{307BD68E-6F99-C949-A85F-EDB07D94BD0E}"/>
          </ac:picMkLst>
        </pc:picChg>
      </pc:sldChg>
      <pc:sldChg chg="addSp delSp modSp add">
        <pc:chgData name="Rachel Day" userId="a1546b7b-d721-4b36-974b-0587548c0710" providerId="ADAL" clId="{651AABDC-850F-2941-A4AF-BFB67E0CE10F}" dt="2021-11-24T00:34:18.629" v="671" actId="12788"/>
        <pc:sldMkLst>
          <pc:docMk/>
          <pc:sldMk cId="3995798203" sldId="408"/>
        </pc:sldMkLst>
        <pc:spChg chg="del mod">
          <ac:chgData name="Rachel Day" userId="a1546b7b-d721-4b36-974b-0587548c0710" providerId="ADAL" clId="{651AABDC-850F-2941-A4AF-BFB67E0CE10F}" dt="2021-11-24T00:11:15.459" v="237" actId="931"/>
          <ac:spMkLst>
            <pc:docMk/>
            <pc:sldMk cId="3995798203" sldId="408"/>
            <ac:spMk id="2" creationId="{C349B385-F479-4446-AEFD-AFB9EF22F2EE}"/>
          </ac:spMkLst>
        </pc:spChg>
        <pc:spChg chg="del">
          <ac:chgData name="Rachel Day" userId="a1546b7b-d721-4b36-974b-0587548c0710" providerId="ADAL" clId="{651AABDC-850F-2941-A4AF-BFB67E0CE10F}" dt="2021-11-24T00:10:38.537" v="234" actId="478"/>
          <ac:spMkLst>
            <pc:docMk/>
            <pc:sldMk cId="3995798203" sldId="408"/>
            <ac:spMk id="3" creationId="{A53A03CD-E306-4B42-A63D-3F9DB314E42C}"/>
          </ac:spMkLst>
        </pc:spChg>
        <pc:spChg chg="del">
          <ac:chgData name="Rachel Day" userId="a1546b7b-d721-4b36-974b-0587548c0710" providerId="ADAL" clId="{651AABDC-850F-2941-A4AF-BFB67E0CE10F}" dt="2021-11-24T00:10:38.537" v="234" actId="478"/>
          <ac:spMkLst>
            <pc:docMk/>
            <pc:sldMk cId="3995798203" sldId="408"/>
            <ac:spMk id="4" creationId="{F84D7E86-5506-4146-A874-AC7438305C26}"/>
          </ac:spMkLst>
        </pc:spChg>
        <pc:spChg chg="del">
          <ac:chgData name="Rachel Day" userId="a1546b7b-d721-4b36-974b-0587548c0710" providerId="ADAL" clId="{651AABDC-850F-2941-A4AF-BFB67E0CE10F}" dt="2021-11-24T00:10:38.537" v="234" actId="478"/>
          <ac:spMkLst>
            <pc:docMk/>
            <pc:sldMk cId="3995798203" sldId="408"/>
            <ac:spMk id="5" creationId="{C015DBDB-FF8D-8B4E-969F-0197E3BDAF84}"/>
          </ac:spMkLst>
        </pc:spChg>
        <pc:spChg chg="del">
          <ac:chgData name="Rachel Day" userId="a1546b7b-d721-4b36-974b-0587548c0710" providerId="ADAL" clId="{651AABDC-850F-2941-A4AF-BFB67E0CE10F}" dt="2021-11-24T00:10:38.537" v="234" actId="478"/>
          <ac:spMkLst>
            <pc:docMk/>
            <pc:sldMk cId="3995798203" sldId="408"/>
            <ac:spMk id="6" creationId="{B5C08E58-6A4F-4447-8484-99939C1C67B7}"/>
          </ac:spMkLst>
        </pc:spChg>
        <pc:spChg chg="del">
          <ac:chgData name="Rachel Day" userId="a1546b7b-d721-4b36-974b-0587548c0710" providerId="ADAL" clId="{651AABDC-850F-2941-A4AF-BFB67E0CE10F}" dt="2021-11-24T00:10:38.537" v="234" actId="478"/>
          <ac:spMkLst>
            <pc:docMk/>
            <pc:sldMk cId="3995798203" sldId="408"/>
            <ac:spMk id="7" creationId="{2FE52457-E377-F44A-A385-035BC893D8D0}"/>
          </ac:spMkLst>
        </pc:spChg>
        <pc:spChg chg="del">
          <ac:chgData name="Rachel Day" userId="a1546b7b-d721-4b36-974b-0587548c0710" providerId="ADAL" clId="{651AABDC-850F-2941-A4AF-BFB67E0CE10F}" dt="2021-11-24T00:09:28.495" v="228" actId="478"/>
          <ac:spMkLst>
            <pc:docMk/>
            <pc:sldMk cId="3995798203" sldId="408"/>
            <ac:spMk id="8" creationId="{E93762E4-A654-7241-9E38-1D1DA49BF36C}"/>
          </ac:spMkLst>
        </pc:spChg>
        <pc:spChg chg="del">
          <ac:chgData name="Rachel Day" userId="a1546b7b-d721-4b36-974b-0587548c0710" providerId="ADAL" clId="{651AABDC-850F-2941-A4AF-BFB67E0CE10F}" dt="2021-11-24T00:09:28.495" v="228" actId="478"/>
          <ac:spMkLst>
            <pc:docMk/>
            <pc:sldMk cId="3995798203" sldId="408"/>
            <ac:spMk id="10" creationId="{0B54E714-E775-0E4A-B8EF-2F39798529D1}"/>
          </ac:spMkLst>
        </pc:spChg>
        <pc:spChg chg="add mod">
          <ac:chgData name="Rachel Day" userId="a1546b7b-d721-4b36-974b-0587548c0710" providerId="ADAL" clId="{651AABDC-850F-2941-A4AF-BFB67E0CE10F}" dt="2021-11-24T00:34:04.872" v="666" actId="12788"/>
          <ac:spMkLst>
            <pc:docMk/>
            <pc:sldMk cId="3995798203" sldId="408"/>
            <ac:spMk id="15" creationId="{D54C2EAD-9F0C-A44D-9549-A3449BE036ED}"/>
          </ac:spMkLst>
        </pc:spChg>
        <pc:spChg chg="add mod">
          <ac:chgData name="Rachel Day" userId="a1546b7b-d721-4b36-974b-0587548c0710" providerId="ADAL" clId="{651AABDC-850F-2941-A4AF-BFB67E0CE10F}" dt="2021-11-24T00:33:57.205" v="664" actId="12788"/>
          <ac:spMkLst>
            <pc:docMk/>
            <pc:sldMk cId="3995798203" sldId="408"/>
            <ac:spMk id="16" creationId="{CE2A8021-E23A-944C-953D-026038ADC1CD}"/>
          </ac:spMkLst>
        </pc:spChg>
        <pc:spChg chg="add mod">
          <ac:chgData name="Rachel Day" userId="a1546b7b-d721-4b36-974b-0587548c0710" providerId="ADAL" clId="{651AABDC-850F-2941-A4AF-BFB67E0CE10F}" dt="2021-11-24T00:34:00.550" v="665" actId="12788"/>
          <ac:spMkLst>
            <pc:docMk/>
            <pc:sldMk cId="3995798203" sldId="408"/>
            <ac:spMk id="17" creationId="{3F0F37BA-97A0-4840-A51B-C029D7FC3BDB}"/>
          </ac:spMkLst>
        </pc:spChg>
        <pc:spChg chg="add mod">
          <ac:chgData name="Rachel Day" userId="a1546b7b-d721-4b36-974b-0587548c0710" providerId="ADAL" clId="{651AABDC-850F-2941-A4AF-BFB67E0CE10F}" dt="2021-11-24T00:34:10.628" v="669" actId="12788"/>
          <ac:spMkLst>
            <pc:docMk/>
            <pc:sldMk cId="3995798203" sldId="408"/>
            <ac:spMk id="18" creationId="{7AB4357A-9943-EA4C-874A-6C80C67F4DD4}"/>
          </ac:spMkLst>
        </pc:spChg>
        <pc:spChg chg="add mod">
          <ac:chgData name="Rachel Day" userId="a1546b7b-d721-4b36-974b-0587548c0710" providerId="ADAL" clId="{651AABDC-850F-2941-A4AF-BFB67E0CE10F}" dt="2021-11-24T00:34:14.719" v="670" actId="12788"/>
          <ac:spMkLst>
            <pc:docMk/>
            <pc:sldMk cId="3995798203" sldId="408"/>
            <ac:spMk id="19" creationId="{8EE92D14-D9A8-6040-ACA7-A13EA29ED20F}"/>
          </ac:spMkLst>
        </pc:spChg>
        <pc:spChg chg="add mod">
          <ac:chgData name="Rachel Day" userId="a1546b7b-d721-4b36-974b-0587548c0710" providerId="ADAL" clId="{651AABDC-850F-2941-A4AF-BFB67E0CE10F}" dt="2021-11-24T00:34:18.629" v="671" actId="12788"/>
          <ac:spMkLst>
            <pc:docMk/>
            <pc:sldMk cId="3995798203" sldId="408"/>
            <ac:spMk id="20" creationId="{4E8186A3-BA8E-7946-9AB7-4C88E4D88017}"/>
          </ac:spMkLst>
        </pc:spChg>
        <pc:picChg chg="add mod">
          <ac:chgData name="Rachel Day" userId="a1546b7b-d721-4b36-974b-0587548c0710" providerId="ADAL" clId="{651AABDC-850F-2941-A4AF-BFB67E0CE10F}" dt="2021-11-24T00:34:04.872" v="666" actId="12788"/>
          <ac:picMkLst>
            <pc:docMk/>
            <pc:sldMk cId="3995798203" sldId="408"/>
            <ac:picMk id="12" creationId="{0BF8ACBA-2E54-2846-9E3B-67BC14A0BEB1}"/>
          </ac:picMkLst>
        </pc:picChg>
        <pc:picChg chg="add del mod">
          <ac:chgData name="Rachel Day" userId="a1546b7b-d721-4b36-974b-0587548c0710" providerId="ADAL" clId="{651AABDC-850F-2941-A4AF-BFB67E0CE10F}" dt="2021-11-24T00:14:29.504" v="282" actId="478"/>
          <ac:picMkLst>
            <pc:docMk/>
            <pc:sldMk cId="3995798203" sldId="408"/>
            <ac:picMk id="13" creationId="{543BDA00-85A4-434D-A487-28FC6609A97C}"/>
          </ac:picMkLst>
        </pc:picChg>
        <pc:picChg chg="add del mod">
          <ac:chgData name="Rachel Day" userId="a1546b7b-d721-4b36-974b-0587548c0710" providerId="ADAL" clId="{651AABDC-850F-2941-A4AF-BFB67E0CE10F}" dt="2021-11-24T00:14:28.929" v="281" actId="478"/>
          <ac:picMkLst>
            <pc:docMk/>
            <pc:sldMk cId="3995798203" sldId="408"/>
            <ac:picMk id="14" creationId="{21D21348-1AD5-F34F-87E8-1995F5412025}"/>
          </ac:picMkLst>
        </pc:picChg>
        <pc:picChg chg="add mod">
          <ac:chgData name="Rachel Day" userId="a1546b7b-d721-4b36-974b-0587548c0710" providerId="ADAL" clId="{651AABDC-850F-2941-A4AF-BFB67E0CE10F}" dt="2021-11-24T00:33:57.205" v="664" actId="12788"/>
          <ac:picMkLst>
            <pc:docMk/>
            <pc:sldMk cId="3995798203" sldId="408"/>
            <ac:picMk id="21" creationId="{516B02C7-462B-8F4A-961D-097816E48068}"/>
          </ac:picMkLst>
        </pc:picChg>
        <pc:picChg chg="add mod">
          <ac:chgData name="Rachel Day" userId="a1546b7b-d721-4b36-974b-0587548c0710" providerId="ADAL" clId="{651AABDC-850F-2941-A4AF-BFB67E0CE10F}" dt="2021-11-24T00:34:00.550" v="665" actId="12788"/>
          <ac:picMkLst>
            <pc:docMk/>
            <pc:sldMk cId="3995798203" sldId="408"/>
            <ac:picMk id="22" creationId="{E314FDFF-3AE9-6547-BFCF-980CF6532560}"/>
          </ac:picMkLst>
        </pc:picChg>
        <pc:picChg chg="add mod">
          <ac:chgData name="Rachel Day" userId="a1546b7b-d721-4b36-974b-0587548c0710" providerId="ADAL" clId="{651AABDC-850F-2941-A4AF-BFB67E0CE10F}" dt="2021-11-24T00:34:10.628" v="669" actId="12788"/>
          <ac:picMkLst>
            <pc:docMk/>
            <pc:sldMk cId="3995798203" sldId="408"/>
            <ac:picMk id="23" creationId="{934FDE0E-53F7-AD4B-91A5-378057744B2B}"/>
          </ac:picMkLst>
        </pc:picChg>
        <pc:picChg chg="add mod">
          <ac:chgData name="Rachel Day" userId="a1546b7b-d721-4b36-974b-0587548c0710" providerId="ADAL" clId="{651AABDC-850F-2941-A4AF-BFB67E0CE10F}" dt="2021-11-24T00:34:14.719" v="670" actId="12788"/>
          <ac:picMkLst>
            <pc:docMk/>
            <pc:sldMk cId="3995798203" sldId="408"/>
            <ac:picMk id="24" creationId="{A4592E1D-FAFB-F44C-A254-0772D782A08F}"/>
          </ac:picMkLst>
        </pc:picChg>
        <pc:picChg chg="add mod">
          <ac:chgData name="Rachel Day" userId="a1546b7b-d721-4b36-974b-0587548c0710" providerId="ADAL" clId="{651AABDC-850F-2941-A4AF-BFB67E0CE10F}" dt="2021-11-24T00:34:18.629" v="671" actId="12788"/>
          <ac:picMkLst>
            <pc:docMk/>
            <pc:sldMk cId="3995798203" sldId="408"/>
            <ac:picMk id="25" creationId="{48B80EC2-793F-BC43-A9C7-64996B260858}"/>
          </ac:picMkLst>
        </pc:picChg>
      </pc:sldChg>
    </pc:docChg>
  </pc:docChgLst>
  <pc:docChgLst>
    <pc:chgData name="Sara Tajik" userId="b9df4f4c-01c8-499b-a1e7-3978f70a0388" providerId="ADAL" clId="{D80D1C8E-3BFF-495D-8255-5E93FF323F66}"/>
    <pc:docChg chg="undo custSel modSld">
      <pc:chgData name="Sara Tajik" userId="b9df4f4c-01c8-499b-a1e7-3978f70a0388" providerId="ADAL" clId="{D80D1C8E-3BFF-495D-8255-5E93FF323F66}" dt="2022-01-12T16:47:51.648" v="6" actId="1076"/>
      <pc:docMkLst>
        <pc:docMk/>
      </pc:docMkLst>
      <pc:sldChg chg="modSp mod">
        <pc:chgData name="Sara Tajik" userId="b9df4f4c-01c8-499b-a1e7-3978f70a0388" providerId="ADAL" clId="{D80D1C8E-3BFF-495D-8255-5E93FF323F66}" dt="2022-01-12T16:47:51.648" v="6" actId="1076"/>
        <pc:sldMkLst>
          <pc:docMk/>
          <pc:sldMk cId="3995798203" sldId="408"/>
        </pc:sldMkLst>
        <pc:picChg chg="mod">
          <ac:chgData name="Sara Tajik" userId="b9df4f4c-01c8-499b-a1e7-3978f70a0388" providerId="ADAL" clId="{D80D1C8E-3BFF-495D-8255-5E93FF323F66}" dt="2022-01-12T16:47:51.648" v="6" actId="1076"/>
          <ac:picMkLst>
            <pc:docMk/>
            <pc:sldMk cId="3995798203" sldId="408"/>
            <ac:picMk id="12" creationId="{0BF8ACBA-2E54-2846-9E3B-67BC14A0BEB1}"/>
          </ac:picMkLst>
        </pc:picChg>
        <pc:picChg chg="mod">
          <ac:chgData name="Sara Tajik" userId="b9df4f4c-01c8-499b-a1e7-3978f70a0388" providerId="ADAL" clId="{D80D1C8E-3BFF-495D-8255-5E93FF323F66}" dt="2022-01-12T16:47:45.728" v="5" actId="1076"/>
          <ac:picMkLst>
            <pc:docMk/>
            <pc:sldMk cId="3995798203" sldId="408"/>
            <ac:picMk id="23" creationId="{934FDE0E-53F7-AD4B-91A5-378057744B2B}"/>
          </ac:picMkLst>
        </pc:picChg>
        <pc:picChg chg="mod">
          <ac:chgData name="Sara Tajik" userId="b9df4f4c-01c8-499b-a1e7-3978f70a0388" providerId="ADAL" clId="{D80D1C8E-3BFF-495D-8255-5E93FF323F66}" dt="2022-01-12T16:47:41.134" v="3" actId="1076"/>
          <ac:picMkLst>
            <pc:docMk/>
            <pc:sldMk cId="3995798203" sldId="408"/>
            <ac:picMk id="24" creationId="{A4592E1D-FAFB-F44C-A254-0772D782A08F}"/>
          </ac:picMkLst>
        </pc:picChg>
      </pc:sldChg>
    </pc:docChg>
  </pc:docChgLst>
  <pc:docChgLst>
    <pc:chgData name="Astarae Metcalf" userId="ed975d0a-5822-4641-a15c-dfb16ed9f84d" providerId="ADAL" clId="{9F6B4E4B-C56E-46A0-BC94-8F7805463E8C}"/>
    <pc:docChg chg="custSel">
      <pc:chgData name="Astarae Metcalf" userId="ed975d0a-5822-4641-a15c-dfb16ed9f84d" providerId="ADAL" clId="{9F6B4E4B-C56E-46A0-BC94-8F7805463E8C}" dt="2021-12-02T21:18:35.752" v="0" actId="1589"/>
      <pc:docMkLst>
        <pc:docMk/>
      </pc:docMkLst>
      <pc:sldChg chg="addCm">
        <pc:chgData name="Astarae Metcalf" userId="ed975d0a-5822-4641-a15c-dfb16ed9f84d" providerId="ADAL" clId="{9F6B4E4B-C56E-46A0-BC94-8F7805463E8C}" dt="2021-12-02T21:18:35.752" v="0" actId="1589"/>
        <pc:sldMkLst>
          <pc:docMk/>
          <pc:sldMk cId="2495636673" sldId="337"/>
        </pc:sldMkLst>
      </pc:sldChg>
    </pc:docChg>
  </pc:docChgLst>
  <pc:docChgLst>
    <pc:chgData name="Astarae Metcalf (Nancy)" userId="ed975d0a-5822-4641-a15c-dfb16ed9f84d" providerId="ADAL" clId="{4AF4BAD7-EE75-4D33-8EF8-D19ACF6EDEA7}"/>
    <pc:docChg chg="custSel modSld">
      <pc:chgData name="Astarae Metcalf (Nancy)" userId="ed975d0a-5822-4641-a15c-dfb16ed9f84d" providerId="ADAL" clId="{4AF4BAD7-EE75-4D33-8EF8-D19ACF6EDEA7}" dt="2021-11-05T20:28:20.457" v="10"/>
      <pc:docMkLst>
        <pc:docMk/>
      </pc:docMkLst>
      <pc:sldChg chg="addCm">
        <pc:chgData name="Astarae Metcalf (Nancy)" userId="ed975d0a-5822-4641-a15c-dfb16ed9f84d" providerId="ADAL" clId="{4AF4BAD7-EE75-4D33-8EF8-D19ACF6EDEA7}" dt="2021-11-05T19:11:21.871" v="0" actId="1589"/>
        <pc:sldMkLst>
          <pc:docMk/>
          <pc:sldMk cId="869020478" sldId="336"/>
        </pc:sldMkLst>
      </pc:sldChg>
      <pc:sldChg chg="addCm modCm">
        <pc:chgData name="Astarae Metcalf (Nancy)" userId="ed975d0a-5822-4641-a15c-dfb16ed9f84d" providerId="ADAL" clId="{4AF4BAD7-EE75-4D33-8EF8-D19ACF6EDEA7}" dt="2021-11-05T20:23:43.226" v="3"/>
        <pc:sldMkLst>
          <pc:docMk/>
          <pc:sldMk cId="2495636673" sldId="337"/>
        </pc:sldMkLst>
      </pc:sldChg>
      <pc:sldChg chg="addCm delCm modCm">
        <pc:chgData name="Astarae Metcalf (Nancy)" userId="ed975d0a-5822-4641-a15c-dfb16ed9f84d" providerId="ADAL" clId="{4AF4BAD7-EE75-4D33-8EF8-D19ACF6EDEA7}" dt="2021-11-05T20:27:46.234" v="8"/>
        <pc:sldMkLst>
          <pc:docMk/>
          <pc:sldMk cId="4273981450" sldId="399"/>
        </pc:sldMkLst>
      </pc:sldChg>
      <pc:sldChg chg="addCm modCm">
        <pc:chgData name="Astarae Metcalf (Nancy)" userId="ed975d0a-5822-4641-a15c-dfb16ed9f84d" providerId="ADAL" clId="{4AF4BAD7-EE75-4D33-8EF8-D19ACF6EDEA7}" dt="2021-11-05T20:28:20.457" v="10"/>
        <pc:sldMkLst>
          <pc:docMk/>
          <pc:sldMk cId="3724694921" sldId="401"/>
        </pc:sldMkLst>
      </pc:sldChg>
    </pc:docChg>
  </pc:docChgLst>
  <pc:docChgLst>
    <pc:chgData name="Sara Tajik" userId="b9df4f4c-01c8-499b-a1e7-3978f70a0388" providerId="ADAL" clId="{D302CB71-099B-4D87-B059-5FA0F076037F}"/>
    <pc:docChg chg="undo custSel addSld delSld modSld">
      <pc:chgData name="Sara Tajik" userId="b9df4f4c-01c8-499b-a1e7-3978f70a0388" providerId="ADAL" clId="{D302CB71-099B-4D87-B059-5FA0F076037F}" dt="2021-12-09T18:58:13.255" v="35" actId="47"/>
      <pc:docMkLst>
        <pc:docMk/>
      </pc:docMkLst>
      <pc:sldChg chg="delCm">
        <pc:chgData name="Sara Tajik" userId="b9df4f4c-01c8-499b-a1e7-3978f70a0388" providerId="ADAL" clId="{D302CB71-099B-4D87-B059-5FA0F076037F}" dt="2021-11-30T22:59:08.787" v="1" actId="1592"/>
        <pc:sldMkLst>
          <pc:docMk/>
          <pc:sldMk cId="869020478" sldId="336"/>
        </pc:sldMkLst>
      </pc:sldChg>
      <pc:sldChg chg="modSp mod addCm delCm">
        <pc:chgData name="Sara Tajik" userId="b9df4f4c-01c8-499b-a1e7-3978f70a0388" providerId="ADAL" clId="{D302CB71-099B-4D87-B059-5FA0F076037F}" dt="2021-12-09T18:58:06.958" v="30" actId="1592"/>
        <pc:sldMkLst>
          <pc:docMk/>
          <pc:sldMk cId="2495636673" sldId="337"/>
        </pc:sldMkLst>
        <pc:spChg chg="mod">
          <ac:chgData name="Sara Tajik" userId="b9df4f4c-01c8-499b-a1e7-3978f70a0388" providerId="ADAL" clId="{D302CB71-099B-4D87-B059-5FA0F076037F}" dt="2021-12-09T18:53:35.666" v="28" actId="20577"/>
          <ac:spMkLst>
            <pc:docMk/>
            <pc:sldMk cId="2495636673" sldId="337"/>
            <ac:spMk id="18" creationId="{82993B40-CED5-2442-94A6-41D5358B2FCC}"/>
          </ac:spMkLst>
        </pc:spChg>
        <pc:spChg chg="mod">
          <ac:chgData name="Sara Tajik" userId="b9df4f4c-01c8-499b-a1e7-3978f70a0388" providerId="ADAL" clId="{D302CB71-099B-4D87-B059-5FA0F076037F}" dt="2021-12-09T18:58:04.013" v="29"/>
          <ac:spMkLst>
            <pc:docMk/>
            <pc:sldMk cId="2495636673" sldId="337"/>
            <ac:spMk id="23" creationId="{0F9BE979-C350-034C-B058-F7C28AEC6157}"/>
          </ac:spMkLst>
        </pc:spChg>
      </pc:sldChg>
      <pc:sldChg chg="delSp del mod delCm">
        <pc:chgData name="Sara Tajik" userId="b9df4f4c-01c8-499b-a1e7-3978f70a0388" providerId="ADAL" clId="{D302CB71-099B-4D87-B059-5FA0F076037F}" dt="2021-11-30T23:01:21.657" v="7" actId="47"/>
        <pc:sldMkLst>
          <pc:docMk/>
          <pc:sldMk cId="4273981450" sldId="399"/>
        </pc:sldMkLst>
        <pc:picChg chg="del">
          <ac:chgData name="Sara Tajik" userId="b9df4f4c-01c8-499b-a1e7-3978f70a0388" providerId="ADAL" clId="{D302CB71-099B-4D87-B059-5FA0F076037F}" dt="2021-11-30T23:00:33.491" v="4" actId="21"/>
          <ac:picMkLst>
            <pc:docMk/>
            <pc:sldMk cId="4273981450" sldId="399"/>
            <ac:picMk id="6" creationId="{8BF6AA3C-7BE6-4BB5-B568-0B35BF62D157}"/>
          </ac:picMkLst>
        </pc:picChg>
      </pc:sldChg>
      <pc:sldChg chg="addSp modSp mod delCm">
        <pc:chgData name="Sara Tajik" userId="b9df4f4c-01c8-499b-a1e7-3978f70a0388" providerId="ADAL" clId="{D302CB71-099B-4D87-B059-5FA0F076037F}" dt="2021-11-30T23:04:08.752" v="22" actId="1076"/>
        <pc:sldMkLst>
          <pc:docMk/>
          <pc:sldMk cId="3724694921" sldId="401"/>
        </pc:sldMkLst>
        <pc:spChg chg="mod ord">
          <ac:chgData name="Sara Tajik" userId="b9df4f4c-01c8-499b-a1e7-3978f70a0388" providerId="ADAL" clId="{D302CB71-099B-4D87-B059-5FA0F076037F}" dt="2021-11-30T23:03:58.800" v="19" actId="166"/>
          <ac:spMkLst>
            <pc:docMk/>
            <pc:sldMk cId="3724694921" sldId="401"/>
            <ac:spMk id="2" creationId="{77E2145E-20CA-4C12-972C-42214AC9D621}"/>
          </ac:spMkLst>
        </pc:spChg>
        <pc:spChg chg="add mod">
          <ac:chgData name="Sara Tajik" userId="b9df4f4c-01c8-499b-a1e7-3978f70a0388" providerId="ADAL" clId="{D302CB71-099B-4D87-B059-5FA0F076037F}" dt="2021-11-30T23:04:01.250" v="20" actId="1076"/>
          <ac:spMkLst>
            <pc:docMk/>
            <pc:sldMk cId="3724694921" sldId="401"/>
            <ac:spMk id="3" creationId="{E93518B8-A20F-4CCA-8CD9-B48E25C6BCDE}"/>
          </ac:spMkLst>
        </pc:spChg>
        <pc:spChg chg="mod">
          <ac:chgData name="Sara Tajik" userId="b9df4f4c-01c8-499b-a1e7-3978f70a0388" providerId="ADAL" clId="{D302CB71-099B-4D87-B059-5FA0F076037F}" dt="2021-11-30T23:04:06.140" v="21" actId="1076"/>
          <ac:spMkLst>
            <pc:docMk/>
            <pc:sldMk cId="3724694921" sldId="401"/>
            <ac:spMk id="6" creationId="{5A7C2221-A0C7-B04D-9540-7149FF73C5B5}"/>
          </ac:spMkLst>
        </pc:spChg>
        <pc:picChg chg="add mod">
          <ac:chgData name="Sara Tajik" userId="b9df4f4c-01c8-499b-a1e7-3978f70a0388" providerId="ADAL" clId="{D302CB71-099B-4D87-B059-5FA0F076037F}" dt="2021-11-30T23:04:08.752" v="22" actId="1076"/>
          <ac:picMkLst>
            <pc:docMk/>
            <pc:sldMk cId="3724694921" sldId="401"/>
            <ac:picMk id="7" creationId="{DEB4C33A-9024-41D1-81AE-D3BB061DB647}"/>
          </ac:picMkLst>
        </pc:picChg>
      </pc:sldChg>
      <pc:sldChg chg="add del">
        <pc:chgData name="Sara Tajik" userId="b9df4f4c-01c8-499b-a1e7-3978f70a0388" providerId="ADAL" clId="{D302CB71-099B-4D87-B059-5FA0F076037F}" dt="2021-12-09T18:58:10.211" v="31" actId="47"/>
        <pc:sldMkLst>
          <pc:docMk/>
          <pc:sldMk cId="404124436" sldId="402"/>
        </pc:sldMkLst>
      </pc:sldChg>
      <pc:sldChg chg="add del">
        <pc:chgData name="Sara Tajik" userId="b9df4f4c-01c8-499b-a1e7-3978f70a0388" providerId="ADAL" clId="{D302CB71-099B-4D87-B059-5FA0F076037F}" dt="2021-12-09T18:58:10.832" v="32" actId="47"/>
        <pc:sldMkLst>
          <pc:docMk/>
          <pc:sldMk cId="3501071890" sldId="403"/>
        </pc:sldMkLst>
      </pc:sldChg>
      <pc:sldChg chg="add del">
        <pc:chgData name="Sara Tajik" userId="b9df4f4c-01c8-499b-a1e7-3978f70a0388" providerId="ADAL" clId="{D302CB71-099B-4D87-B059-5FA0F076037F}" dt="2021-12-09T18:58:11.761" v="33" actId="47"/>
        <pc:sldMkLst>
          <pc:docMk/>
          <pc:sldMk cId="878541069" sldId="404"/>
        </pc:sldMkLst>
      </pc:sldChg>
      <pc:sldChg chg="add del">
        <pc:chgData name="Sara Tajik" userId="b9df4f4c-01c8-499b-a1e7-3978f70a0388" providerId="ADAL" clId="{D302CB71-099B-4D87-B059-5FA0F076037F}" dt="2021-12-09T18:58:12.564" v="34" actId="47"/>
        <pc:sldMkLst>
          <pc:docMk/>
          <pc:sldMk cId="2221793548" sldId="405"/>
        </pc:sldMkLst>
      </pc:sldChg>
      <pc:sldChg chg="add del">
        <pc:chgData name="Sara Tajik" userId="b9df4f4c-01c8-499b-a1e7-3978f70a0388" providerId="ADAL" clId="{D302CB71-099B-4D87-B059-5FA0F076037F}" dt="2021-12-09T18:58:13.255" v="35" actId="47"/>
        <pc:sldMkLst>
          <pc:docMk/>
          <pc:sldMk cId="74473089" sldId="406"/>
        </pc:sldMkLst>
      </pc:sldChg>
      <pc:sldChg chg="delCm">
        <pc:chgData name="Sara Tajik" userId="b9df4f4c-01c8-499b-a1e7-3978f70a0388" providerId="ADAL" clId="{D302CB71-099B-4D87-B059-5FA0F076037F}" dt="2021-11-30T23:00:12.303" v="2" actId="1592"/>
        <pc:sldMkLst>
          <pc:docMk/>
          <pc:sldMk cId="3849473835" sldId="4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B32B1-692D-4521-A9EB-4D94B00C2B58}"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8736F-AF74-4DE3-81D7-09FDE9F90BCB}" type="slidenum">
              <a:rPr lang="en-US" smtClean="0"/>
              <a:t>‹#›</a:t>
            </a:fld>
            <a:endParaRPr lang="en-US"/>
          </a:p>
        </p:txBody>
      </p:sp>
    </p:spTree>
    <p:extLst>
      <p:ext uri="{BB962C8B-B14F-4D97-AF65-F5344CB8AC3E}">
        <p14:creationId xmlns:p14="http://schemas.microsoft.com/office/powerpoint/2010/main" val="1787643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ater.com/22568756/dr-bronners-pure-castile-soap-is-making-chocolate-now"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foodandwine.com/news/dr-bronners-chocolate" TargetMode="External"/><Relationship Id="rId5" Type="http://schemas.openxmlformats.org/officeDocument/2006/relationships/hyperlink" Target="https://www.forbes.com/sites/christophermarquis/2021/07/02/from-soap-to--chocolate-dr-bronners-launches-into-food-as-extension-of-supply-chains-positive-impact/?sh=3d9160e21aab" TargetMode="External"/><Relationship Id="rId4" Type="http://schemas.openxmlformats.org/officeDocument/2006/relationships/hyperlink" Target="https://vegnews.com/2021/8/vegan-chocolate-dr-bronn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200" dirty="0">
                <a:effectLst/>
                <a:latin typeface="Calibri" panose="020F0502020204030204" pitchFamily="34" charset="0"/>
                <a:ea typeface="Calibri" panose="020F0502020204030204" pitchFamily="34" charset="0"/>
              </a:rPr>
              <a:t>Eater</a:t>
            </a:r>
          </a:p>
          <a:p>
            <a:pPr marL="0" marR="0" indent="0">
              <a:spcBef>
                <a:spcPts val="0"/>
              </a:spcBef>
              <a:spcAft>
                <a:spcPts val="0"/>
              </a:spcAft>
              <a:buNone/>
            </a:pPr>
            <a:r>
              <a:rPr lang="en-US" sz="1200" u="sng" dirty="0">
                <a:solidFill>
                  <a:srgbClr val="0563C1"/>
                </a:solidFill>
                <a:effectLst/>
                <a:latin typeface="Calibri" panose="020F0502020204030204" pitchFamily="34" charset="0"/>
                <a:ea typeface="Calibri" panose="020F0502020204030204" pitchFamily="34" charset="0"/>
                <a:hlinkClick r:id="rId3"/>
              </a:rPr>
              <a:t>https://www.eater.com/22568756/dr-bronners-pure-castile-soap-is-making-chocolate-now</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200" dirty="0" err="1">
                <a:effectLst/>
                <a:latin typeface="Calibri" panose="020F0502020204030204" pitchFamily="34" charset="0"/>
                <a:ea typeface="Calibri" panose="020F0502020204030204" pitchFamily="34" charset="0"/>
              </a:rPr>
              <a:t>VegNews</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u="sng" dirty="0">
                <a:solidFill>
                  <a:srgbClr val="0563C1"/>
                </a:solidFill>
                <a:effectLst/>
                <a:latin typeface="Calibri" panose="020F0502020204030204" pitchFamily="34" charset="0"/>
                <a:ea typeface="Calibri" panose="020F0502020204030204" pitchFamily="34" charset="0"/>
                <a:hlinkClick r:id="rId4"/>
              </a:rPr>
              <a:t>https://vegnews.com/2021/8/vegan-chocolate-dr-bronners</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200" dirty="0">
                <a:effectLst/>
                <a:latin typeface="Calibri" panose="020F0502020204030204" pitchFamily="34" charset="0"/>
                <a:ea typeface="Calibri" panose="020F0502020204030204" pitchFamily="34" charset="0"/>
              </a:rPr>
              <a:t>Forbes</a:t>
            </a:r>
          </a:p>
          <a:p>
            <a:pPr marL="0" marR="0" indent="0">
              <a:spcBef>
                <a:spcPts val="0"/>
              </a:spcBef>
              <a:spcAft>
                <a:spcPts val="0"/>
              </a:spcAft>
              <a:buNone/>
            </a:pPr>
            <a:r>
              <a:rPr lang="en-US" sz="1200" u="sng" dirty="0">
                <a:solidFill>
                  <a:srgbClr val="0563C1"/>
                </a:solidFill>
                <a:effectLst/>
                <a:latin typeface="Calibri" panose="020F0502020204030204" pitchFamily="34" charset="0"/>
                <a:ea typeface="Calibri" panose="020F0502020204030204" pitchFamily="34" charset="0"/>
                <a:hlinkClick r:id="rId5"/>
              </a:rPr>
              <a:t>https://www.forbes.com/sites/christophermarquis/2021/07/02/from-soap-to--chocolate-dr-bronners-launches-into-food-as-extension-of-supply-chains-positive-impact/?sh=3d9160e21aab</a:t>
            </a:r>
            <a:endParaRPr lang="en-US" sz="12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2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200" dirty="0">
                <a:effectLst/>
                <a:latin typeface="Calibri" panose="020F0502020204030204" pitchFamily="34" charset="0"/>
                <a:ea typeface="Calibri" panose="020F0502020204030204" pitchFamily="34" charset="0"/>
              </a:rPr>
              <a:t>Food &amp; Wine</a:t>
            </a:r>
          </a:p>
          <a:p>
            <a:pPr marL="0" marR="0" indent="0">
              <a:spcBef>
                <a:spcPts val="0"/>
              </a:spcBef>
              <a:spcAft>
                <a:spcPts val="0"/>
              </a:spcAft>
              <a:buNone/>
            </a:pPr>
            <a:r>
              <a:rPr lang="en-US" sz="1200" u="sng" dirty="0">
                <a:solidFill>
                  <a:srgbClr val="0563C1"/>
                </a:solidFill>
                <a:effectLst/>
                <a:latin typeface="Calibri" panose="020F0502020204030204" pitchFamily="34" charset="0"/>
                <a:ea typeface="Calibri" panose="020F0502020204030204" pitchFamily="34" charset="0"/>
                <a:hlinkClick r:id="rId6"/>
              </a:rPr>
              <a:t>https://www.foodandwine.com/news/dr-bronners-chocolate</a:t>
            </a:r>
            <a:endParaRPr lang="en-US" sz="1200" dirty="0">
              <a:effectLst/>
              <a:latin typeface="Calibri" panose="020F0502020204030204" pitchFamily="34" charset="0"/>
              <a:ea typeface="Calibri" panose="020F0502020204030204" pitchFamily="34" charset="0"/>
            </a:endParaRP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BAD8736F-AF74-4DE3-81D7-09FDE9F90BCB}" type="slidenum">
              <a:rPr lang="en-US" smtClean="0"/>
              <a:t>4</a:t>
            </a:fld>
            <a:endParaRPr lang="en-US"/>
          </a:p>
        </p:txBody>
      </p:sp>
    </p:spTree>
    <p:extLst>
      <p:ext uri="{BB962C8B-B14F-4D97-AF65-F5344CB8AC3E}">
        <p14:creationId xmlns:p14="http://schemas.microsoft.com/office/powerpoint/2010/main" val="4012942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0C3BF3-BFDF-4409-986C-C9B541E78B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04583" y="1467615"/>
            <a:ext cx="6582835" cy="2881819"/>
          </a:xfrm>
          <a:prstGeom prst="rect">
            <a:avLst/>
          </a:prstGeom>
        </p:spPr>
      </p:pic>
      <p:sp>
        <p:nvSpPr>
          <p:cNvPr id="7" name="Title 1"/>
          <p:cNvSpPr>
            <a:spLocks noGrp="1"/>
          </p:cNvSpPr>
          <p:nvPr>
            <p:ph type="title" hasCustomPrompt="1"/>
          </p:nvPr>
        </p:nvSpPr>
        <p:spPr>
          <a:xfrm>
            <a:off x="0" y="4165600"/>
            <a:ext cx="12192000" cy="784699"/>
          </a:xfrm>
          <a:prstGeom prst="rect">
            <a:avLst/>
          </a:prstGeom>
        </p:spPr>
        <p:txBody>
          <a:bodyPr anchor="t">
            <a:normAutofit/>
          </a:bodyPr>
          <a:lstStyle>
            <a:lvl1pPr>
              <a:lnSpc>
                <a:spcPts val="3600"/>
              </a:lnSpc>
              <a:defRPr sz="3200" b="1" baseline="0"/>
            </a:lvl1pPr>
          </a:lstStyle>
          <a:p>
            <a:r>
              <a:rPr lang="en-US" dirty="0"/>
              <a:t>Click to edit presentation title</a:t>
            </a:r>
          </a:p>
        </p:txBody>
      </p:sp>
      <p:sp>
        <p:nvSpPr>
          <p:cNvPr id="4" name="Subtitle 2"/>
          <p:cNvSpPr>
            <a:spLocks noGrp="1"/>
          </p:cNvSpPr>
          <p:nvPr>
            <p:ph type="subTitle" idx="11"/>
          </p:nvPr>
        </p:nvSpPr>
        <p:spPr>
          <a:xfrm>
            <a:off x="0" y="4649178"/>
            <a:ext cx="12192000" cy="1101381"/>
          </a:xfrm>
          <a:prstGeom prst="rect">
            <a:avLst/>
          </a:prstGeom>
        </p:spPr>
        <p:txBody>
          <a:bodyPr anchor="t">
            <a:normAutofit/>
          </a:bodyPr>
          <a:lstStyle>
            <a:lvl1pPr marL="0" indent="0" algn="ctr">
              <a:lnSpc>
                <a:spcPts val="2800"/>
              </a:lnSpc>
              <a:spcBef>
                <a:spcPts val="0"/>
              </a:spcBef>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176251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6071934" cy="6108192"/>
          </a:xfrm>
          <a:prstGeom prst="rect">
            <a:avLst/>
          </a:prstGeom>
        </p:spPr>
        <p:txBody>
          <a:bodyPr/>
          <a:lstStyle>
            <a:lvl1pPr marL="0" indent="0">
              <a:buNone/>
              <a:defRPr/>
            </a:lvl1pPr>
          </a:lstStyle>
          <a:p>
            <a:endParaRPr lang="en-US" dirty="0"/>
          </a:p>
        </p:txBody>
      </p:sp>
      <p:sp>
        <p:nvSpPr>
          <p:cNvPr id="8" name="Content Placeholder 14"/>
          <p:cNvSpPr>
            <a:spLocks noGrp="1"/>
          </p:cNvSpPr>
          <p:nvPr>
            <p:ph sz="quarter" idx="14" hasCustomPrompt="1"/>
          </p:nvPr>
        </p:nvSpPr>
        <p:spPr>
          <a:xfrm>
            <a:off x="0" y="6106026"/>
            <a:ext cx="11442032" cy="751974"/>
          </a:xfrm>
          <a:prstGeom prst="rect">
            <a:avLst/>
          </a:prstGeom>
        </p:spPr>
        <p:txBody>
          <a:bodyPr anchor="ctr"/>
          <a:lstStyle>
            <a:lvl1pPr marL="0" indent="0" algn="r">
              <a:lnSpc>
                <a:spcPts val="2800"/>
              </a:lnSpc>
              <a:buNone/>
              <a:defRPr sz="2400" b="1" cap="all" spc="150" baseline="0">
                <a:solidFill>
                  <a:schemeClr val="tx1"/>
                </a:solidFill>
                <a:latin typeface="+mj-lt"/>
              </a:defRPr>
            </a:lvl1pPr>
          </a:lstStyle>
          <a:p>
            <a:r>
              <a:rPr lang="en-US" dirty="0"/>
              <a:t>CLICK TO EDIT FOOTER</a:t>
            </a:r>
          </a:p>
        </p:txBody>
      </p:sp>
      <p:sp>
        <p:nvSpPr>
          <p:cNvPr id="5" name="Picture Placeholder 2"/>
          <p:cNvSpPr>
            <a:spLocks noGrp="1"/>
          </p:cNvSpPr>
          <p:nvPr>
            <p:ph type="pic" sz="quarter" idx="15"/>
          </p:nvPr>
        </p:nvSpPr>
        <p:spPr>
          <a:xfrm>
            <a:off x="6120066" y="0"/>
            <a:ext cx="6071934" cy="6108192"/>
          </a:xfrm>
          <a:prstGeom prst="rect">
            <a:avLst/>
          </a:prstGeom>
        </p:spPr>
        <p:txBody>
          <a:bodyPr/>
          <a:lstStyle>
            <a:lvl1pPr marL="0" indent="0">
              <a:buNone/>
              <a:defRPr/>
            </a:lvl1pPr>
          </a:lstStyle>
          <a:p>
            <a:endParaRPr lang="en-US" dirty="0"/>
          </a:p>
        </p:txBody>
      </p:sp>
      <p:sp>
        <p:nvSpPr>
          <p:cNvPr id="4" name="Slide Number Placeholder 3">
            <a:extLst>
              <a:ext uri="{FF2B5EF4-FFF2-40B4-BE49-F238E27FC236}">
                <a16:creationId xmlns:a16="http://schemas.microsoft.com/office/drawing/2014/main" id="{B7C38B09-A299-47E3-8231-A353D873057D}"/>
              </a:ext>
            </a:extLst>
          </p:cNvPr>
          <p:cNvSpPr>
            <a:spLocks noGrp="1"/>
          </p:cNvSpPr>
          <p:nvPr>
            <p:ph type="sldNum" sz="quarter" idx="17"/>
          </p:nvPr>
        </p:nvSpPr>
        <p:spPr>
          <a:xfrm>
            <a:off x="11442032" y="6223394"/>
            <a:ext cx="504162" cy="498082"/>
          </a:xfrm>
        </p:spPr>
        <p:txBody>
          <a:bodyPr/>
          <a:lstStyle/>
          <a:p>
            <a:fld id="{AD77E083-5E71-43E5-9A1F-1AA7D861D609}" type="slidenum">
              <a:rPr lang="en-US" smtClean="0"/>
              <a:pPr/>
              <a:t>‹#›</a:t>
            </a:fld>
            <a:endParaRPr lang="en-US" dirty="0"/>
          </a:p>
        </p:txBody>
      </p:sp>
    </p:spTree>
    <p:extLst>
      <p:ext uri="{BB962C8B-B14F-4D97-AF65-F5344CB8AC3E}">
        <p14:creationId xmlns:p14="http://schemas.microsoft.com/office/powerpoint/2010/main" val="480304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4830679" cy="3025942"/>
          </a:xfrm>
          <a:prstGeom prst="rect">
            <a:avLst/>
          </a:prstGeom>
        </p:spPr>
        <p:txBody>
          <a:bodyPr/>
          <a:lstStyle>
            <a:lvl1pPr marL="0" indent="0">
              <a:buNone/>
              <a:defRPr/>
            </a:lvl1pPr>
          </a:lstStyle>
          <a:p>
            <a:endParaRPr lang="en-US" dirty="0"/>
          </a:p>
        </p:txBody>
      </p:sp>
      <p:sp>
        <p:nvSpPr>
          <p:cNvPr id="8" name="Content Placeholder 14"/>
          <p:cNvSpPr>
            <a:spLocks noGrp="1"/>
          </p:cNvSpPr>
          <p:nvPr>
            <p:ph sz="quarter" idx="14" hasCustomPrompt="1"/>
          </p:nvPr>
        </p:nvSpPr>
        <p:spPr>
          <a:xfrm>
            <a:off x="0" y="6106026"/>
            <a:ext cx="11442032" cy="751974"/>
          </a:xfrm>
          <a:prstGeom prst="rect">
            <a:avLst/>
          </a:prstGeom>
        </p:spPr>
        <p:txBody>
          <a:bodyPr anchor="ctr"/>
          <a:lstStyle>
            <a:lvl1pPr marL="0" indent="0" algn="r">
              <a:lnSpc>
                <a:spcPts val="2800"/>
              </a:lnSpc>
              <a:buNone/>
              <a:defRPr sz="2400" b="1" cap="all" spc="150" baseline="0">
                <a:solidFill>
                  <a:schemeClr val="tx1"/>
                </a:solidFill>
                <a:latin typeface="+mj-lt"/>
              </a:defRPr>
            </a:lvl1pPr>
          </a:lstStyle>
          <a:p>
            <a:r>
              <a:rPr lang="en-US" dirty="0"/>
              <a:t>CLICK TO EDIT FOOTER</a:t>
            </a:r>
          </a:p>
        </p:txBody>
      </p:sp>
      <p:sp>
        <p:nvSpPr>
          <p:cNvPr id="5" name="Picture Placeholder 2"/>
          <p:cNvSpPr>
            <a:spLocks noGrp="1"/>
          </p:cNvSpPr>
          <p:nvPr>
            <p:ph type="pic" sz="quarter" idx="15"/>
          </p:nvPr>
        </p:nvSpPr>
        <p:spPr>
          <a:xfrm>
            <a:off x="0" y="3074070"/>
            <a:ext cx="4830679" cy="3025942"/>
          </a:xfrm>
          <a:prstGeom prst="rect">
            <a:avLst/>
          </a:prstGeom>
        </p:spPr>
        <p:txBody>
          <a:bodyPr/>
          <a:lstStyle>
            <a:lvl1pPr marL="0" indent="0">
              <a:buNone/>
              <a:defRPr/>
            </a:lvl1pPr>
          </a:lstStyle>
          <a:p>
            <a:endParaRPr lang="en-US" dirty="0"/>
          </a:p>
        </p:txBody>
      </p:sp>
      <p:sp>
        <p:nvSpPr>
          <p:cNvPr id="6" name="Picture Placeholder 2"/>
          <p:cNvSpPr>
            <a:spLocks noGrp="1"/>
          </p:cNvSpPr>
          <p:nvPr>
            <p:ph type="pic" sz="quarter" idx="16"/>
          </p:nvPr>
        </p:nvSpPr>
        <p:spPr>
          <a:xfrm>
            <a:off x="8583529" y="0"/>
            <a:ext cx="3608471" cy="6100012"/>
          </a:xfrm>
          <a:prstGeom prst="rect">
            <a:avLst/>
          </a:prstGeom>
        </p:spPr>
        <p:txBody>
          <a:bodyPr/>
          <a:lstStyle>
            <a:lvl1pPr marL="0" indent="0">
              <a:buNone/>
              <a:defRPr/>
            </a:lvl1pPr>
          </a:lstStyle>
          <a:p>
            <a:endParaRPr lang="en-US" dirty="0"/>
          </a:p>
        </p:txBody>
      </p:sp>
      <p:sp>
        <p:nvSpPr>
          <p:cNvPr id="9" name="Picture Placeholder 2"/>
          <p:cNvSpPr>
            <a:spLocks noGrp="1"/>
          </p:cNvSpPr>
          <p:nvPr>
            <p:ph type="pic" sz="quarter" idx="17"/>
          </p:nvPr>
        </p:nvSpPr>
        <p:spPr>
          <a:xfrm>
            <a:off x="4896852" y="0"/>
            <a:ext cx="3633537" cy="6100012"/>
          </a:xfrm>
          <a:prstGeom prst="rect">
            <a:avLst/>
          </a:prstGeom>
        </p:spPr>
        <p:txBody>
          <a:bodyPr/>
          <a:lstStyle>
            <a:lvl1pPr marL="0" indent="0">
              <a:buNone/>
              <a:defRPr/>
            </a:lvl1pPr>
          </a:lstStyle>
          <a:p>
            <a:endParaRPr lang="en-US" dirty="0"/>
          </a:p>
        </p:txBody>
      </p:sp>
      <p:sp>
        <p:nvSpPr>
          <p:cNvPr id="4" name="Slide Number Placeholder 3">
            <a:extLst>
              <a:ext uri="{FF2B5EF4-FFF2-40B4-BE49-F238E27FC236}">
                <a16:creationId xmlns:a16="http://schemas.microsoft.com/office/drawing/2014/main" id="{8C246BE5-5A4F-42BA-B89C-183A34517B99}"/>
              </a:ext>
            </a:extLst>
          </p:cNvPr>
          <p:cNvSpPr>
            <a:spLocks noGrp="1"/>
          </p:cNvSpPr>
          <p:nvPr>
            <p:ph type="sldNum" sz="quarter" idx="19"/>
          </p:nvPr>
        </p:nvSpPr>
        <p:spPr>
          <a:xfrm>
            <a:off x="11442032" y="6223394"/>
            <a:ext cx="504162" cy="498082"/>
          </a:xfrm>
        </p:spPr>
        <p:txBody>
          <a:bodyPr/>
          <a:lstStyle/>
          <a:p>
            <a:fld id="{AD77E083-5E71-43E5-9A1F-1AA7D861D609}" type="slidenum">
              <a:rPr lang="en-US" smtClean="0"/>
              <a:pPr/>
              <a:t>‹#›</a:t>
            </a:fld>
            <a:endParaRPr lang="en-US" dirty="0"/>
          </a:p>
        </p:txBody>
      </p:sp>
    </p:spTree>
    <p:extLst>
      <p:ext uri="{BB962C8B-B14F-4D97-AF65-F5344CB8AC3E}">
        <p14:creationId xmlns:p14="http://schemas.microsoft.com/office/powerpoint/2010/main" val="3606550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hoto and Footer">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252847"/>
            <a:ext cx="12192000" cy="4726730"/>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DBF56CFC-FACD-4408-B253-4D372C8D9730}"/>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01D721CF-8514-448E-89BA-68EAAA8A6208}"/>
              </a:ext>
            </a:extLst>
          </p:cNvPr>
          <p:cNvSpPr>
            <a:spLocks noGrp="1"/>
          </p:cNvSpPr>
          <p:nvPr>
            <p:ph type="ftr" sz="quarter" idx="12"/>
          </p:nvPr>
        </p:nvSpPr>
        <p:spPr/>
        <p:txBody>
          <a:bodyPr/>
          <a:lstStyle/>
          <a:p>
            <a:r>
              <a:rPr lang="en-US"/>
              <a:t>CLICK TO EDIT FOOTER</a:t>
            </a:r>
            <a:endParaRPr lang="en-US" dirty="0"/>
          </a:p>
        </p:txBody>
      </p:sp>
      <p:sp>
        <p:nvSpPr>
          <p:cNvPr id="5" name="Slide Number Placeholder 4">
            <a:extLst>
              <a:ext uri="{FF2B5EF4-FFF2-40B4-BE49-F238E27FC236}">
                <a16:creationId xmlns:a16="http://schemas.microsoft.com/office/drawing/2014/main" id="{0CF8FB09-98AF-4E5E-86BE-0B6FFBD1F200}"/>
              </a:ext>
            </a:extLst>
          </p:cNvPr>
          <p:cNvSpPr>
            <a:spLocks noGrp="1"/>
          </p:cNvSpPr>
          <p:nvPr>
            <p:ph type="sldNum" sz="quarter" idx="13"/>
          </p:nvPr>
        </p:nvSpPr>
        <p:spPr/>
        <p:txBody>
          <a:bodyPr/>
          <a:lstStyle/>
          <a:p>
            <a:fld id="{AD77E083-5E71-43E5-9A1F-1AA7D861D609}" type="slidenum">
              <a:rPr lang="en-US" smtClean="0"/>
              <a:pPr/>
              <a:t>‹#›</a:t>
            </a:fld>
            <a:endParaRPr lang="en-US" dirty="0"/>
          </a:p>
        </p:txBody>
      </p:sp>
    </p:spTree>
    <p:extLst>
      <p:ext uri="{BB962C8B-B14F-4D97-AF65-F5344CB8AC3E}">
        <p14:creationId xmlns:p14="http://schemas.microsoft.com/office/powerpoint/2010/main" val="2250498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and quot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192000" cy="6858000"/>
          </a:xfrm>
          <a:prstGeom prst="rect">
            <a:avLst/>
          </a:prstGeom>
        </p:spPr>
        <p:txBody>
          <a:bodyPr/>
          <a:lstStyle>
            <a:lvl1pPr marL="0" indent="0">
              <a:buNone/>
              <a:defRPr/>
            </a:lvl1pPr>
          </a:lstStyle>
          <a:p>
            <a:endParaRPr lang="en-US" dirty="0"/>
          </a:p>
        </p:txBody>
      </p:sp>
      <p:sp>
        <p:nvSpPr>
          <p:cNvPr id="4" name="Text Placeholder 3"/>
          <p:cNvSpPr>
            <a:spLocks noGrp="1"/>
          </p:cNvSpPr>
          <p:nvPr>
            <p:ph type="body" sz="quarter" idx="12" hasCustomPrompt="1"/>
          </p:nvPr>
        </p:nvSpPr>
        <p:spPr>
          <a:xfrm>
            <a:off x="2791621" y="1668582"/>
            <a:ext cx="6608763" cy="2832079"/>
          </a:xfrm>
          <a:prstGeom prst="rect">
            <a:avLst/>
          </a:prstGeom>
        </p:spPr>
        <p:txBody>
          <a:bodyPr anchor="ctr">
            <a:normAutofit/>
          </a:bodyPr>
          <a:lstStyle>
            <a:lvl1pPr marL="0" indent="0" algn="ctr">
              <a:buNone/>
              <a:defRPr sz="3200" b="1">
                <a:latin typeface="BentonSansCond Medium" panose="02000606020000020004" pitchFamily="50" charset="0"/>
              </a:defRPr>
            </a:lvl1pPr>
            <a:lvl2pPr marL="342892" indent="0" algn="ctr">
              <a:buNone/>
              <a:defRPr sz="1800">
                <a:latin typeface="BentonSansCond Medium" panose="02000606020000020004" pitchFamily="50" charset="0"/>
              </a:defRPr>
            </a:lvl2pPr>
            <a:lvl3pPr marL="685783" indent="0" algn="ctr">
              <a:buNone/>
              <a:defRPr sz="1800">
                <a:latin typeface="BentonSansCond Medium" panose="02000606020000020004" pitchFamily="50" charset="0"/>
              </a:defRPr>
            </a:lvl3pPr>
            <a:lvl4pPr marL="1028675" indent="0" algn="ctr">
              <a:buNone/>
              <a:defRPr sz="1800">
                <a:latin typeface="BentonSansCond Medium" panose="02000606020000020004" pitchFamily="50" charset="0"/>
              </a:defRPr>
            </a:lvl4pPr>
            <a:lvl5pPr marL="1371566" indent="0" algn="ctr">
              <a:buNone/>
              <a:defRPr sz="1800">
                <a:latin typeface="BentonSansCond Medium" panose="02000606020000020004" pitchFamily="50" charset="0"/>
              </a:defRPr>
            </a:lvl5pPr>
          </a:lstStyle>
          <a:p>
            <a:pPr lvl="0"/>
            <a:r>
              <a:rPr lang="en-US" dirty="0"/>
              <a:t>Click to add quote</a:t>
            </a:r>
          </a:p>
        </p:txBody>
      </p:sp>
      <p:sp>
        <p:nvSpPr>
          <p:cNvPr id="7" name="Slide Number Placeholder 6">
            <a:extLst>
              <a:ext uri="{FF2B5EF4-FFF2-40B4-BE49-F238E27FC236}">
                <a16:creationId xmlns:a16="http://schemas.microsoft.com/office/drawing/2014/main" id="{1701F74C-B030-4F9F-901A-8278307799BA}"/>
              </a:ext>
            </a:extLst>
          </p:cNvPr>
          <p:cNvSpPr>
            <a:spLocks noGrp="1"/>
          </p:cNvSpPr>
          <p:nvPr>
            <p:ph type="sldNum" sz="quarter" idx="14"/>
          </p:nvPr>
        </p:nvSpPr>
        <p:spPr/>
        <p:txBody>
          <a:bodyPr/>
          <a:lstStyle/>
          <a:p>
            <a:fld id="{AD77E083-5E71-43E5-9A1F-1AA7D861D609}" type="slidenum">
              <a:rPr lang="en-US" smtClean="0"/>
              <a:pPr/>
              <a:t>‹#›</a:t>
            </a:fld>
            <a:endParaRPr lang="en-US" dirty="0"/>
          </a:p>
        </p:txBody>
      </p:sp>
    </p:spTree>
    <p:extLst>
      <p:ext uri="{BB962C8B-B14F-4D97-AF65-F5344CB8AC3E}">
        <p14:creationId xmlns:p14="http://schemas.microsoft.com/office/powerpoint/2010/main" val="196927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367B0-7EB1-495A-A670-12AA58CDF32A}"/>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C7EEBDD0-1885-468A-9C0A-1C8D7686721B}"/>
              </a:ext>
            </a:extLst>
          </p:cNvPr>
          <p:cNvSpPr>
            <a:spLocks noGrp="1"/>
          </p:cNvSpPr>
          <p:nvPr>
            <p:ph type="ftr" sz="quarter" idx="12"/>
          </p:nvPr>
        </p:nvSpPr>
        <p:spPr/>
        <p:txBody>
          <a:bodyPr/>
          <a:lstStyle/>
          <a:p>
            <a:r>
              <a:rPr lang="en-US"/>
              <a:t>CLICK TO EDIT FOOTER</a:t>
            </a:r>
            <a:endParaRPr lang="en-US" dirty="0"/>
          </a:p>
        </p:txBody>
      </p:sp>
      <p:sp>
        <p:nvSpPr>
          <p:cNvPr id="4" name="Slide Number Placeholder 3">
            <a:extLst>
              <a:ext uri="{FF2B5EF4-FFF2-40B4-BE49-F238E27FC236}">
                <a16:creationId xmlns:a16="http://schemas.microsoft.com/office/drawing/2014/main" id="{A060509E-E923-4E47-9547-F567961D57D2}"/>
              </a:ext>
            </a:extLst>
          </p:cNvPr>
          <p:cNvSpPr>
            <a:spLocks noGrp="1"/>
          </p:cNvSpPr>
          <p:nvPr>
            <p:ph type="sldNum" sz="quarter" idx="13"/>
          </p:nvPr>
        </p:nvSpPr>
        <p:spPr/>
        <p:txBody>
          <a:bodyPr/>
          <a:lstStyle/>
          <a:p>
            <a:fld id="{AD77E083-5E71-43E5-9A1F-1AA7D861D609}" type="slidenum">
              <a:rPr lang="en-US" smtClean="0"/>
              <a:pPr/>
              <a:t>‹#›</a:t>
            </a:fld>
            <a:endParaRPr lang="en-US" dirty="0"/>
          </a:p>
        </p:txBody>
      </p:sp>
      <p:sp>
        <p:nvSpPr>
          <p:cNvPr id="11" name="Subtitle 2">
            <a:extLst>
              <a:ext uri="{FF2B5EF4-FFF2-40B4-BE49-F238E27FC236}">
                <a16:creationId xmlns:a16="http://schemas.microsoft.com/office/drawing/2014/main" id="{6FF295C5-A748-49EE-B337-21182885528B}"/>
              </a:ext>
            </a:extLst>
          </p:cNvPr>
          <p:cNvSpPr>
            <a:spLocks noGrp="1"/>
          </p:cNvSpPr>
          <p:nvPr>
            <p:ph type="subTitle" idx="11"/>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3459403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6" name="Table Placeholder 5"/>
          <p:cNvSpPr>
            <a:spLocks noGrp="1"/>
          </p:cNvSpPr>
          <p:nvPr>
            <p:ph type="tbl" sz="quarter" idx="15"/>
          </p:nvPr>
        </p:nvSpPr>
        <p:spPr>
          <a:xfrm>
            <a:off x="476251" y="1484313"/>
            <a:ext cx="11239500" cy="4489450"/>
          </a:xfrm>
          <a:prstGeom prst="rect">
            <a:avLst/>
          </a:prstGeom>
        </p:spPr>
        <p:txBody>
          <a:bodyPr/>
          <a:lstStyle/>
          <a:p>
            <a:endParaRPr lang="en-US"/>
          </a:p>
        </p:txBody>
      </p:sp>
      <p:sp>
        <p:nvSpPr>
          <p:cNvPr id="2" name="Title 1">
            <a:extLst>
              <a:ext uri="{FF2B5EF4-FFF2-40B4-BE49-F238E27FC236}">
                <a16:creationId xmlns:a16="http://schemas.microsoft.com/office/drawing/2014/main" id="{FA72F8BA-0213-4C41-BD14-91A9690D2AFA}"/>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6DA8BAE7-D35B-4186-BF8C-D28350AC6829}"/>
              </a:ext>
            </a:extLst>
          </p:cNvPr>
          <p:cNvSpPr>
            <a:spLocks noGrp="1"/>
          </p:cNvSpPr>
          <p:nvPr>
            <p:ph type="ftr" sz="quarter" idx="16"/>
          </p:nvPr>
        </p:nvSpPr>
        <p:spPr/>
        <p:txBody>
          <a:bodyPr/>
          <a:lstStyle/>
          <a:p>
            <a:r>
              <a:rPr lang="en-US"/>
              <a:t>CLICK TO EDIT FOOTER</a:t>
            </a:r>
            <a:endParaRPr lang="en-US" dirty="0"/>
          </a:p>
        </p:txBody>
      </p:sp>
      <p:sp>
        <p:nvSpPr>
          <p:cNvPr id="4" name="Slide Number Placeholder 3">
            <a:extLst>
              <a:ext uri="{FF2B5EF4-FFF2-40B4-BE49-F238E27FC236}">
                <a16:creationId xmlns:a16="http://schemas.microsoft.com/office/drawing/2014/main" id="{CC356AA7-30E0-4256-9C15-20638151A629}"/>
              </a:ext>
            </a:extLst>
          </p:cNvPr>
          <p:cNvSpPr>
            <a:spLocks noGrp="1"/>
          </p:cNvSpPr>
          <p:nvPr>
            <p:ph type="sldNum" sz="quarter" idx="17"/>
          </p:nvPr>
        </p:nvSpPr>
        <p:spPr/>
        <p:txBody>
          <a:bodyPr/>
          <a:lstStyle/>
          <a:p>
            <a:fld id="{AD77E083-5E71-43E5-9A1F-1AA7D861D609}" type="slidenum">
              <a:rPr lang="en-US" smtClean="0"/>
              <a:pPr/>
              <a:t>‹#›</a:t>
            </a:fld>
            <a:endParaRPr lang="en-US" dirty="0"/>
          </a:p>
        </p:txBody>
      </p:sp>
      <p:sp>
        <p:nvSpPr>
          <p:cNvPr id="11" name="Subtitle 2">
            <a:extLst>
              <a:ext uri="{FF2B5EF4-FFF2-40B4-BE49-F238E27FC236}">
                <a16:creationId xmlns:a16="http://schemas.microsoft.com/office/drawing/2014/main" id="{DB142DA8-67A4-4FE6-8FEC-593ACC5BE21A}"/>
              </a:ext>
            </a:extLst>
          </p:cNvPr>
          <p:cNvSpPr>
            <a:spLocks noGrp="1"/>
          </p:cNvSpPr>
          <p:nvPr>
            <p:ph type="subTitle" idx="11"/>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2965871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Photo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420014" y="1543791"/>
            <a:ext cx="2274127" cy="2086100"/>
          </a:xfrm>
          <a:prstGeom prst="rect">
            <a:avLst/>
          </a:prstGeom>
        </p:spPr>
        <p:txBody>
          <a:bodyPr/>
          <a:lstStyle>
            <a:lvl1pPr marL="0" indent="0">
              <a:buNone/>
              <a:defRPr/>
            </a:lvl1pPr>
          </a:lstStyle>
          <a:p>
            <a:endParaRPr lang="en-US" dirty="0"/>
          </a:p>
        </p:txBody>
      </p:sp>
      <p:sp>
        <p:nvSpPr>
          <p:cNvPr id="8" name="Picture Placeholder 4"/>
          <p:cNvSpPr>
            <a:spLocks noGrp="1"/>
          </p:cNvSpPr>
          <p:nvPr>
            <p:ph type="pic" sz="quarter" idx="11"/>
          </p:nvPr>
        </p:nvSpPr>
        <p:spPr>
          <a:xfrm>
            <a:off x="4832683" y="1543791"/>
            <a:ext cx="2274127" cy="2086100"/>
          </a:xfrm>
          <a:prstGeom prst="rect">
            <a:avLst/>
          </a:prstGeom>
        </p:spPr>
        <p:txBody>
          <a:bodyPr/>
          <a:lstStyle>
            <a:lvl1pPr marL="0" indent="0">
              <a:buNone/>
              <a:defRPr/>
            </a:lvl1pPr>
          </a:lstStyle>
          <a:p>
            <a:endParaRPr lang="en-US" dirty="0"/>
          </a:p>
        </p:txBody>
      </p:sp>
      <p:sp>
        <p:nvSpPr>
          <p:cNvPr id="9" name="Picture Placeholder 4"/>
          <p:cNvSpPr>
            <a:spLocks noGrp="1"/>
          </p:cNvSpPr>
          <p:nvPr>
            <p:ph type="pic" sz="quarter" idx="12"/>
          </p:nvPr>
        </p:nvSpPr>
        <p:spPr>
          <a:xfrm>
            <a:off x="7245353" y="1543791"/>
            <a:ext cx="2274127" cy="2086100"/>
          </a:xfrm>
          <a:prstGeom prst="rect">
            <a:avLst/>
          </a:prstGeom>
        </p:spPr>
        <p:txBody>
          <a:bodyPr/>
          <a:lstStyle>
            <a:lvl1pPr marL="0" indent="0">
              <a:buNone/>
              <a:defRPr/>
            </a:lvl1pPr>
          </a:lstStyle>
          <a:p>
            <a:endParaRPr lang="en-US" dirty="0"/>
          </a:p>
        </p:txBody>
      </p:sp>
      <p:sp>
        <p:nvSpPr>
          <p:cNvPr id="10" name="Picture Placeholder 4"/>
          <p:cNvSpPr>
            <a:spLocks noGrp="1"/>
          </p:cNvSpPr>
          <p:nvPr>
            <p:ph type="pic" sz="quarter" idx="13"/>
          </p:nvPr>
        </p:nvSpPr>
        <p:spPr>
          <a:xfrm>
            <a:off x="2420014" y="3762497"/>
            <a:ext cx="2274127" cy="2086100"/>
          </a:xfrm>
          <a:prstGeom prst="rect">
            <a:avLst/>
          </a:prstGeom>
        </p:spPr>
        <p:txBody>
          <a:bodyPr/>
          <a:lstStyle>
            <a:lvl1pPr marL="0" indent="0">
              <a:buNone/>
              <a:defRPr/>
            </a:lvl1pPr>
          </a:lstStyle>
          <a:p>
            <a:endParaRPr lang="en-US" dirty="0"/>
          </a:p>
        </p:txBody>
      </p:sp>
      <p:sp>
        <p:nvSpPr>
          <p:cNvPr id="11" name="Picture Placeholder 4"/>
          <p:cNvSpPr>
            <a:spLocks noGrp="1"/>
          </p:cNvSpPr>
          <p:nvPr>
            <p:ph type="pic" sz="quarter" idx="14"/>
          </p:nvPr>
        </p:nvSpPr>
        <p:spPr>
          <a:xfrm>
            <a:off x="4832683" y="3762497"/>
            <a:ext cx="2274127" cy="2086100"/>
          </a:xfrm>
          <a:prstGeom prst="rect">
            <a:avLst/>
          </a:prstGeom>
        </p:spPr>
        <p:txBody>
          <a:bodyPr/>
          <a:lstStyle>
            <a:lvl1pPr marL="0" indent="0">
              <a:buNone/>
              <a:defRPr/>
            </a:lvl1pPr>
          </a:lstStyle>
          <a:p>
            <a:endParaRPr lang="en-US" dirty="0"/>
          </a:p>
        </p:txBody>
      </p:sp>
      <p:sp>
        <p:nvSpPr>
          <p:cNvPr id="12" name="Picture Placeholder 4"/>
          <p:cNvSpPr>
            <a:spLocks noGrp="1"/>
          </p:cNvSpPr>
          <p:nvPr>
            <p:ph type="pic" sz="quarter" idx="15"/>
          </p:nvPr>
        </p:nvSpPr>
        <p:spPr>
          <a:xfrm>
            <a:off x="7245353" y="3762497"/>
            <a:ext cx="2274127" cy="2086100"/>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04BB5F79-CD79-4BDA-8B19-B34E380DDFA5}"/>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9E788CC8-87CF-43DA-83DC-D397A48B9609}"/>
              </a:ext>
            </a:extLst>
          </p:cNvPr>
          <p:cNvSpPr>
            <a:spLocks noGrp="1"/>
          </p:cNvSpPr>
          <p:nvPr>
            <p:ph type="ftr" sz="quarter" idx="18"/>
          </p:nvPr>
        </p:nvSpPr>
        <p:spPr/>
        <p:txBody>
          <a:bodyPr/>
          <a:lstStyle/>
          <a:p>
            <a:r>
              <a:rPr lang="en-US"/>
              <a:t>CLICK TO EDIT FOOTER</a:t>
            </a:r>
            <a:endParaRPr lang="en-US" dirty="0"/>
          </a:p>
        </p:txBody>
      </p:sp>
      <p:sp>
        <p:nvSpPr>
          <p:cNvPr id="4" name="Slide Number Placeholder 3">
            <a:extLst>
              <a:ext uri="{FF2B5EF4-FFF2-40B4-BE49-F238E27FC236}">
                <a16:creationId xmlns:a16="http://schemas.microsoft.com/office/drawing/2014/main" id="{9754374A-B437-4929-869B-8E6889DF643C}"/>
              </a:ext>
            </a:extLst>
          </p:cNvPr>
          <p:cNvSpPr>
            <a:spLocks noGrp="1"/>
          </p:cNvSpPr>
          <p:nvPr>
            <p:ph type="sldNum" sz="quarter" idx="19"/>
          </p:nvPr>
        </p:nvSpPr>
        <p:spPr/>
        <p:txBody>
          <a:bodyPr/>
          <a:lstStyle/>
          <a:p>
            <a:fld id="{AD77E083-5E71-43E5-9A1F-1AA7D861D609}" type="slidenum">
              <a:rPr lang="en-US" smtClean="0"/>
              <a:pPr/>
              <a:t>‹#›</a:t>
            </a:fld>
            <a:endParaRPr lang="en-US" dirty="0"/>
          </a:p>
        </p:txBody>
      </p:sp>
      <p:sp>
        <p:nvSpPr>
          <p:cNvPr id="18" name="Subtitle 2">
            <a:extLst>
              <a:ext uri="{FF2B5EF4-FFF2-40B4-BE49-F238E27FC236}">
                <a16:creationId xmlns:a16="http://schemas.microsoft.com/office/drawing/2014/main" id="{0DEADBAC-3E08-44D7-9D93-4EFBC479F59F}"/>
              </a:ext>
            </a:extLst>
          </p:cNvPr>
          <p:cNvSpPr>
            <a:spLocks noGrp="1"/>
          </p:cNvSpPr>
          <p:nvPr>
            <p:ph type="subTitle" idx="20"/>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3404260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60020" y="1917864"/>
            <a:ext cx="3423477" cy="3140422"/>
          </a:xfrm>
          <a:prstGeom prst="rect">
            <a:avLst/>
          </a:prstGeom>
        </p:spPr>
        <p:txBody>
          <a:bodyPr/>
          <a:lstStyle>
            <a:lvl1pPr marL="0" indent="0">
              <a:buNone/>
              <a:defRPr/>
            </a:lvl1pPr>
          </a:lstStyle>
          <a:p>
            <a:endParaRPr lang="en-US" dirty="0"/>
          </a:p>
        </p:txBody>
      </p:sp>
      <p:sp>
        <p:nvSpPr>
          <p:cNvPr id="8" name="Picture Placeholder 4"/>
          <p:cNvSpPr>
            <a:spLocks noGrp="1"/>
          </p:cNvSpPr>
          <p:nvPr>
            <p:ph type="pic" sz="quarter" idx="11"/>
          </p:nvPr>
        </p:nvSpPr>
        <p:spPr>
          <a:xfrm>
            <a:off x="4345380" y="1917864"/>
            <a:ext cx="3423477" cy="3140422"/>
          </a:xfrm>
          <a:prstGeom prst="rect">
            <a:avLst/>
          </a:prstGeom>
        </p:spPr>
        <p:txBody>
          <a:bodyPr/>
          <a:lstStyle>
            <a:lvl1pPr marL="0" indent="0">
              <a:buNone/>
              <a:defRPr/>
            </a:lvl1pPr>
          </a:lstStyle>
          <a:p>
            <a:endParaRPr lang="en-US" dirty="0"/>
          </a:p>
        </p:txBody>
      </p:sp>
      <p:sp>
        <p:nvSpPr>
          <p:cNvPr id="9" name="Picture Placeholder 4"/>
          <p:cNvSpPr>
            <a:spLocks noGrp="1"/>
          </p:cNvSpPr>
          <p:nvPr>
            <p:ph type="pic" sz="quarter" idx="12"/>
          </p:nvPr>
        </p:nvSpPr>
        <p:spPr>
          <a:xfrm>
            <a:off x="7930736" y="1917864"/>
            <a:ext cx="3423477" cy="3140422"/>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07A8E759-D99D-4C9D-B5FE-84A56F9A1358}"/>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BC9FE236-0BC5-4DCA-BF2C-947B6BE77DDD}"/>
              </a:ext>
            </a:extLst>
          </p:cNvPr>
          <p:cNvSpPr>
            <a:spLocks noGrp="1"/>
          </p:cNvSpPr>
          <p:nvPr>
            <p:ph type="ftr" sz="quarter" idx="18"/>
          </p:nvPr>
        </p:nvSpPr>
        <p:spPr/>
        <p:txBody>
          <a:bodyPr/>
          <a:lstStyle/>
          <a:p>
            <a:r>
              <a:rPr lang="en-US"/>
              <a:t>CLICK TO EDIT FOOTER</a:t>
            </a:r>
            <a:endParaRPr lang="en-US" dirty="0"/>
          </a:p>
        </p:txBody>
      </p:sp>
      <p:sp>
        <p:nvSpPr>
          <p:cNvPr id="4" name="Slide Number Placeholder 3">
            <a:extLst>
              <a:ext uri="{FF2B5EF4-FFF2-40B4-BE49-F238E27FC236}">
                <a16:creationId xmlns:a16="http://schemas.microsoft.com/office/drawing/2014/main" id="{48D9F0FE-8ABC-4387-AE02-5DF58454DE27}"/>
              </a:ext>
            </a:extLst>
          </p:cNvPr>
          <p:cNvSpPr>
            <a:spLocks noGrp="1"/>
          </p:cNvSpPr>
          <p:nvPr>
            <p:ph type="sldNum" sz="quarter" idx="19"/>
          </p:nvPr>
        </p:nvSpPr>
        <p:spPr/>
        <p:txBody>
          <a:bodyPr/>
          <a:lstStyle/>
          <a:p>
            <a:fld id="{AD77E083-5E71-43E5-9A1F-1AA7D861D609}" type="slidenum">
              <a:rPr lang="en-US" smtClean="0"/>
              <a:pPr/>
              <a:t>‹#›</a:t>
            </a:fld>
            <a:endParaRPr lang="en-US" dirty="0"/>
          </a:p>
        </p:txBody>
      </p:sp>
      <p:sp>
        <p:nvSpPr>
          <p:cNvPr id="12" name="Subtitle 2">
            <a:extLst>
              <a:ext uri="{FF2B5EF4-FFF2-40B4-BE49-F238E27FC236}">
                <a16:creationId xmlns:a16="http://schemas.microsoft.com/office/drawing/2014/main" id="{59CDF134-6BCA-4222-B0BB-7803F3420FB9}"/>
              </a:ext>
            </a:extLst>
          </p:cNvPr>
          <p:cNvSpPr>
            <a:spLocks noGrp="1"/>
          </p:cNvSpPr>
          <p:nvPr>
            <p:ph type="subTitle" idx="20"/>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618103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s and Content">
    <p:spTree>
      <p:nvGrpSpPr>
        <p:cNvPr id="1" name=""/>
        <p:cNvGrpSpPr/>
        <p:nvPr/>
      </p:nvGrpSpPr>
      <p:grpSpPr>
        <a:xfrm>
          <a:off x="0" y="0"/>
          <a:ext cx="0" cy="0"/>
          <a:chOff x="0" y="0"/>
          <a:chExt cx="0" cy="0"/>
        </a:xfrm>
      </p:grpSpPr>
      <p:sp>
        <p:nvSpPr>
          <p:cNvPr id="8" name="Picture Placeholder 4"/>
          <p:cNvSpPr>
            <a:spLocks noGrp="1"/>
          </p:cNvSpPr>
          <p:nvPr>
            <p:ph type="pic" sz="quarter" idx="11"/>
          </p:nvPr>
        </p:nvSpPr>
        <p:spPr>
          <a:xfrm>
            <a:off x="1078567" y="1501775"/>
            <a:ext cx="1725880" cy="2086100"/>
          </a:xfrm>
          <a:prstGeom prst="rect">
            <a:avLst/>
          </a:prstGeom>
        </p:spPr>
        <p:txBody>
          <a:bodyPr/>
          <a:lstStyle>
            <a:lvl1pPr marL="0" indent="0">
              <a:buNone/>
              <a:defRPr/>
            </a:lvl1pPr>
          </a:lstStyle>
          <a:p>
            <a:endParaRPr lang="en-US" dirty="0"/>
          </a:p>
        </p:txBody>
      </p:sp>
      <p:sp>
        <p:nvSpPr>
          <p:cNvPr id="13" name="Text Placeholder 12"/>
          <p:cNvSpPr>
            <a:spLocks noGrp="1"/>
          </p:cNvSpPr>
          <p:nvPr>
            <p:ph type="body" sz="quarter" idx="15"/>
          </p:nvPr>
        </p:nvSpPr>
        <p:spPr>
          <a:xfrm>
            <a:off x="2964535" y="1501781"/>
            <a:ext cx="2779052" cy="2085975"/>
          </a:xfrm>
          <a:prstGeom prst="rect">
            <a:avLst/>
          </a:prstGeom>
        </p:spPr>
        <p:txBody>
          <a:bodyPr>
            <a:noAutofit/>
          </a:bodyPr>
          <a:lstStyle>
            <a:lvl1pPr>
              <a:lnSpc>
                <a:spcPct val="100000"/>
              </a:lnSpc>
              <a:spcBef>
                <a:spcPts val="450"/>
              </a:spcBef>
              <a:defRPr sz="1200"/>
            </a:lvl1pPr>
            <a:lvl2pPr>
              <a:defRPr sz="1050"/>
            </a:lvl2pPr>
            <a:lvl3pPr>
              <a:defRPr sz="1050"/>
            </a:lvl3pPr>
            <a:lvl4pPr>
              <a:defRPr sz="1050"/>
            </a:lvl4pPr>
            <a:lvl5pPr>
              <a:defRPr sz="1050"/>
            </a:lvl5pPr>
          </a:lstStyle>
          <a:p>
            <a:pPr lvl="0"/>
            <a:r>
              <a:rPr lang="en-US" dirty="0"/>
              <a:t>Click to edit Master text styles</a:t>
            </a:r>
          </a:p>
          <a:p>
            <a:pPr lvl="0"/>
            <a:endParaRPr lang="en-US" dirty="0"/>
          </a:p>
        </p:txBody>
      </p:sp>
      <p:sp>
        <p:nvSpPr>
          <p:cNvPr id="14" name="Picture Placeholder 4"/>
          <p:cNvSpPr>
            <a:spLocks noGrp="1"/>
          </p:cNvSpPr>
          <p:nvPr>
            <p:ph type="pic" sz="quarter" idx="16"/>
          </p:nvPr>
        </p:nvSpPr>
        <p:spPr>
          <a:xfrm>
            <a:off x="6270173" y="1502228"/>
            <a:ext cx="1725880" cy="2086100"/>
          </a:xfrm>
          <a:prstGeom prst="rect">
            <a:avLst/>
          </a:prstGeom>
        </p:spPr>
        <p:txBody>
          <a:bodyPr/>
          <a:lstStyle>
            <a:lvl1pPr marL="0" indent="0">
              <a:buNone/>
              <a:defRPr/>
            </a:lvl1pPr>
          </a:lstStyle>
          <a:p>
            <a:endParaRPr lang="en-US" dirty="0"/>
          </a:p>
        </p:txBody>
      </p:sp>
      <p:sp>
        <p:nvSpPr>
          <p:cNvPr id="15" name="Text Placeholder 12"/>
          <p:cNvSpPr>
            <a:spLocks noGrp="1"/>
          </p:cNvSpPr>
          <p:nvPr>
            <p:ph type="body" sz="quarter" idx="17"/>
          </p:nvPr>
        </p:nvSpPr>
        <p:spPr>
          <a:xfrm>
            <a:off x="8156144" y="1501781"/>
            <a:ext cx="2828533" cy="2085975"/>
          </a:xfrm>
          <a:prstGeom prst="rect">
            <a:avLst/>
          </a:prstGeom>
        </p:spPr>
        <p:txBody>
          <a:bodyPr>
            <a:noAutofit/>
          </a:bodyPr>
          <a:lstStyle>
            <a:lvl1pPr>
              <a:lnSpc>
                <a:spcPct val="100000"/>
              </a:lnSpc>
              <a:spcBef>
                <a:spcPts val="450"/>
              </a:spcBef>
              <a:defRPr sz="1200"/>
            </a:lvl1pPr>
            <a:lvl2pPr>
              <a:defRPr sz="1050"/>
            </a:lvl2pPr>
            <a:lvl3pPr>
              <a:defRPr sz="1050"/>
            </a:lvl3pPr>
            <a:lvl4pPr>
              <a:defRPr sz="1050"/>
            </a:lvl4pPr>
            <a:lvl5pPr>
              <a:defRPr sz="1050"/>
            </a:lvl5pPr>
          </a:lstStyle>
          <a:p>
            <a:pPr lvl="0"/>
            <a:r>
              <a:rPr lang="en-US" dirty="0"/>
              <a:t>Click to edit Master text styles</a:t>
            </a:r>
          </a:p>
          <a:p>
            <a:pPr lvl="0"/>
            <a:endParaRPr lang="en-US" dirty="0"/>
          </a:p>
        </p:txBody>
      </p:sp>
      <p:sp>
        <p:nvSpPr>
          <p:cNvPr id="16" name="Picture Placeholder 4"/>
          <p:cNvSpPr>
            <a:spLocks noGrp="1"/>
          </p:cNvSpPr>
          <p:nvPr>
            <p:ph type="pic" sz="quarter" idx="18"/>
          </p:nvPr>
        </p:nvSpPr>
        <p:spPr>
          <a:xfrm>
            <a:off x="1078567" y="3862986"/>
            <a:ext cx="1725880" cy="2086100"/>
          </a:xfrm>
          <a:prstGeom prst="rect">
            <a:avLst/>
          </a:prstGeom>
        </p:spPr>
        <p:txBody>
          <a:bodyPr/>
          <a:lstStyle>
            <a:lvl1pPr marL="0" indent="0">
              <a:buNone/>
              <a:defRPr/>
            </a:lvl1pPr>
          </a:lstStyle>
          <a:p>
            <a:endParaRPr lang="en-US" dirty="0"/>
          </a:p>
        </p:txBody>
      </p:sp>
      <p:sp>
        <p:nvSpPr>
          <p:cNvPr id="17" name="Text Placeholder 12"/>
          <p:cNvSpPr>
            <a:spLocks noGrp="1"/>
          </p:cNvSpPr>
          <p:nvPr>
            <p:ph type="body" sz="quarter" idx="19"/>
          </p:nvPr>
        </p:nvSpPr>
        <p:spPr>
          <a:xfrm>
            <a:off x="2964535" y="3862992"/>
            <a:ext cx="2779052" cy="2085975"/>
          </a:xfrm>
          <a:prstGeom prst="rect">
            <a:avLst/>
          </a:prstGeom>
        </p:spPr>
        <p:txBody>
          <a:bodyPr>
            <a:noAutofit/>
          </a:bodyPr>
          <a:lstStyle>
            <a:lvl1pPr>
              <a:lnSpc>
                <a:spcPct val="100000"/>
              </a:lnSpc>
              <a:spcBef>
                <a:spcPts val="450"/>
              </a:spcBef>
              <a:defRPr sz="1200"/>
            </a:lvl1pPr>
            <a:lvl2pPr>
              <a:defRPr sz="1050"/>
            </a:lvl2pPr>
            <a:lvl3pPr>
              <a:defRPr sz="1050"/>
            </a:lvl3pPr>
            <a:lvl4pPr>
              <a:defRPr sz="1050"/>
            </a:lvl4pPr>
            <a:lvl5pPr>
              <a:defRPr sz="1050"/>
            </a:lvl5pPr>
          </a:lstStyle>
          <a:p>
            <a:pPr lvl="0"/>
            <a:r>
              <a:rPr lang="en-US" dirty="0"/>
              <a:t>Click to edit Master text styles</a:t>
            </a:r>
          </a:p>
          <a:p>
            <a:pPr lvl="0"/>
            <a:endParaRPr lang="en-US" dirty="0"/>
          </a:p>
        </p:txBody>
      </p:sp>
      <p:sp>
        <p:nvSpPr>
          <p:cNvPr id="18" name="Picture Placeholder 4"/>
          <p:cNvSpPr>
            <a:spLocks noGrp="1"/>
          </p:cNvSpPr>
          <p:nvPr>
            <p:ph type="pic" sz="quarter" idx="20"/>
          </p:nvPr>
        </p:nvSpPr>
        <p:spPr>
          <a:xfrm>
            <a:off x="6270173" y="3863439"/>
            <a:ext cx="1725880" cy="2086100"/>
          </a:xfrm>
          <a:prstGeom prst="rect">
            <a:avLst/>
          </a:prstGeom>
        </p:spPr>
        <p:txBody>
          <a:bodyPr/>
          <a:lstStyle>
            <a:lvl1pPr marL="0" indent="0">
              <a:buNone/>
              <a:defRPr/>
            </a:lvl1pPr>
          </a:lstStyle>
          <a:p>
            <a:endParaRPr lang="en-US" dirty="0"/>
          </a:p>
        </p:txBody>
      </p:sp>
      <p:sp>
        <p:nvSpPr>
          <p:cNvPr id="19" name="Text Placeholder 12"/>
          <p:cNvSpPr>
            <a:spLocks noGrp="1"/>
          </p:cNvSpPr>
          <p:nvPr>
            <p:ph type="body" sz="quarter" idx="21"/>
          </p:nvPr>
        </p:nvSpPr>
        <p:spPr>
          <a:xfrm>
            <a:off x="8156144" y="3862992"/>
            <a:ext cx="2828533" cy="2085975"/>
          </a:xfrm>
          <a:prstGeom prst="rect">
            <a:avLst/>
          </a:prstGeom>
        </p:spPr>
        <p:txBody>
          <a:bodyPr>
            <a:noAutofit/>
          </a:bodyPr>
          <a:lstStyle>
            <a:lvl1pPr>
              <a:lnSpc>
                <a:spcPct val="100000"/>
              </a:lnSpc>
              <a:spcBef>
                <a:spcPts val="450"/>
              </a:spcBef>
              <a:defRPr sz="1200"/>
            </a:lvl1pPr>
            <a:lvl2pPr>
              <a:defRPr sz="1050"/>
            </a:lvl2pPr>
            <a:lvl3pPr>
              <a:defRPr sz="1050"/>
            </a:lvl3pPr>
            <a:lvl4pPr>
              <a:defRPr sz="1050"/>
            </a:lvl4pPr>
            <a:lvl5pPr>
              <a:defRPr sz="1050"/>
            </a:lvl5pPr>
          </a:lstStyle>
          <a:p>
            <a:pPr lvl="0"/>
            <a:r>
              <a:rPr lang="en-US" dirty="0"/>
              <a:t>Click to edit Master text styles</a:t>
            </a:r>
          </a:p>
          <a:p>
            <a:pPr lvl="0"/>
            <a:endParaRPr lang="en-US" dirty="0"/>
          </a:p>
        </p:txBody>
      </p:sp>
      <p:sp>
        <p:nvSpPr>
          <p:cNvPr id="2" name="Title 1">
            <a:extLst>
              <a:ext uri="{FF2B5EF4-FFF2-40B4-BE49-F238E27FC236}">
                <a16:creationId xmlns:a16="http://schemas.microsoft.com/office/drawing/2014/main" id="{966A9004-32AB-42CB-A6E3-ED48AE1932E0}"/>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1F5906C1-27D9-4CE8-8C56-86348DFB7EE7}"/>
              </a:ext>
            </a:extLst>
          </p:cNvPr>
          <p:cNvSpPr>
            <a:spLocks noGrp="1"/>
          </p:cNvSpPr>
          <p:nvPr>
            <p:ph type="ftr" sz="quarter" idx="23"/>
          </p:nvPr>
        </p:nvSpPr>
        <p:spPr/>
        <p:txBody>
          <a:bodyPr/>
          <a:lstStyle/>
          <a:p>
            <a:r>
              <a:rPr lang="en-US"/>
              <a:t>CLICK TO EDIT FOOTER</a:t>
            </a:r>
            <a:endParaRPr lang="en-US" dirty="0"/>
          </a:p>
        </p:txBody>
      </p:sp>
      <p:sp>
        <p:nvSpPr>
          <p:cNvPr id="4" name="Slide Number Placeholder 3">
            <a:extLst>
              <a:ext uri="{FF2B5EF4-FFF2-40B4-BE49-F238E27FC236}">
                <a16:creationId xmlns:a16="http://schemas.microsoft.com/office/drawing/2014/main" id="{11E3D9FE-7684-4E87-9D17-0B1236267EF0}"/>
              </a:ext>
            </a:extLst>
          </p:cNvPr>
          <p:cNvSpPr>
            <a:spLocks noGrp="1"/>
          </p:cNvSpPr>
          <p:nvPr>
            <p:ph type="sldNum" sz="quarter" idx="24"/>
          </p:nvPr>
        </p:nvSpPr>
        <p:spPr/>
        <p:txBody>
          <a:bodyPr/>
          <a:lstStyle/>
          <a:p>
            <a:fld id="{AD77E083-5E71-43E5-9A1F-1AA7D861D609}" type="slidenum">
              <a:rPr lang="en-US" smtClean="0"/>
              <a:pPr/>
              <a:t>‹#›</a:t>
            </a:fld>
            <a:endParaRPr lang="en-US" dirty="0"/>
          </a:p>
        </p:txBody>
      </p:sp>
      <p:sp>
        <p:nvSpPr>
          <p:cNvPr id="20" name="Subtitle 2">
            <a:extLst>
              <a:ext uri="{FF2B5EF4-FFF2-40B4-BE49-F238E27FC236}">
                <a16:creationId xmlns:a16="http://schemas.microsoft.com/office/drawing/2014/main" id="{8F7A2BC0-7921-4908-B338-0840AAA8ED80}"/>
              </a:ext>
            </a:extLst>
          </p:cNvPr>
          <p:cNvSpPr>
            <a:spLocks noGrp="1"/>
          </p:cNvSpPr>
          <p:nvPr>
            <p:ph type="subTitle" idx="25"/>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1572950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46270" y="1549728"/>
            <a:ext cx="3289465" cy="4304806"/>
          </a:xfrm>
          <a:prstGeom prst="rect">
            <a:avLst/>
          </a:prstGeom>
        </p:spPr>
        <p:txBody>
          <a:bodyPr/>
          <a:lstStyle>
            <a:lvl1pPr marL="0" indent="0">
              <a:buNone/>
              <a:defRPr/>
            </a:lvl1pPr>
          </a:lstStyle>
          <a:p>
            <a:endParaRPr lang="en-US" dirty="0"/>
          </a:p>
        </p:txBody>
      </p:sp>
      <p:sp>
        <p:nvSpPr>
          <p:cNvPr id="8" name="Picture Placeholder 4"/>
          <p:cNvSpPr>
            <a:spLocks noGrp="1"/>
          </p:cNvSpPr>
          <p:nvPr>
            <p:ph type="pic" sz="quarter" idx="11"/>
          </p:nvPr>
        </p:nvSpPr>
        <p:spPr>
          <a:xfrm>
            <a:off x="3972297" y="1549728"/>
            <a:ext cx="3978235" cy="1816926"/>
          </a:xfrm>
          <a:prstGeom prst="rect">
            <a:avLst/>
          </a:prstGeom>
        </p:spPr>
        <p:txBody>
          <a:bodyPr/>
          <a:lstStyle>
            <a:lvl1pPr marL="0" indent="0">
              <a:buNone/>
              <a:defRPr/>
            </a:lvl1pPr>
          </a:lstStyle>
          <a:p>
            <a:endParaRPr lang="en-US" dirty="0"/>
          </a:p>
        </p:txBody>
      </p:sp>
      <p:sp>
        <p:nvSpPr>
          <p:cNvPr id="9" name="Picture Placeholder 4"/>
          <p:cNvSpPr>
            <a:spLocks noGrp="1"/>
          </p:cNvSpPr>
          <p:nvPr>
            <p:ph type="pic" sz="quarter" idx="12"/>
          </p:nvPr>
        </p:nvSpPr>
        <p:spPr>
          <a:xfrm>
            <a:off x="8087101" y="1549728"/>
            <a:ext cx="3412985" cy="4304806"/>
          </a:xfrm>
          <a:prstGeom prst="rect">
            <a:avLst/>
          </a:prstGeom>
        </p:spPr>
        <p:txBody>
          <a:bodyPr/>
          <a:lstStyle>
            <a:lvl1pPr marL="0" indent="0">
              <a:buNone/>
              <a:defRPr/>
            </a:lvl1pPr>
          </a:lstStyle>
          <a:p>
            <a:endParaRPr lang="en-US" dirty="0"/>
          </a:p>
        </p:txBody>
      </p:sp>
      <p:sp>
        <p:nvSpPr>
          <p:cNvPr id="11" name="Picture Placeholder 4"/>
          <p:cNvSpPr>
            <a:spLocks noGrp="1"/>
          </p:cNvSpPr>
          <p:nvPr>
            <p:ph type="pic" sz="quarter" idx="14"/>
          </p:nvPr>
        </p:nvSpPr>
        <p:spPr>
          <a:xfrm>
            <a:off x="3972297" y="3491351"/>
            <a:ext cx="3978235" cy="2363189"/>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CAE60332-6FCC-4C90-B213-DB98777D1A3F}"/>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CD4BEC0-9DEE-402D-84FB-D68BF08474EA}"/>
              </a:ext>
            </a:extLst>
          </p:cNvPr>
          <p:cNvSpPr>
            <a:spLocks noGrp="1"/>
          </p:cNvSpPr>
          <p:nvPr>
            <p:ph type="ftr" sz="quarter" idx="17"/>
          </p:nvPr>
        </p:nvSpPr>
        <p:spPr/>
        <p:txBody>
          <a:bodyPr/>
          <a:lstStyle/>
          <a:p>
            <a:r>
              <a:rPr lang="en-US"/>
              <a:t>CLICK TO EDIT FOOTER</a:t>
            </a:r>
            <a:endParaRPr lang="en-US" dirty="0"/>
          </a:p>
        </p:txBody>
      </p:sp>
      <p:sp>
        <p:nvSpPr>
          <p:cNvPr id="4" name="Slide Number Placeholder 3">
            <a:extLst>
              <a:ext uri="{FF2B5EF4-FFF2-40B4-BE49-F238E27FC236}">
                <a16:creationId xmlns:a16="http://schemas.microsoft.com/office/drawing/2014/main" id="{85F60860-C9D5-4B84-B52A-09424C624637}"/>
              </a:ext>
            </a:extLst>
          </p:cNvPr>
          <p:cNvSpPr>
            <a:spLocks noGrp="1"/>
          </p:cNvSpPr>
          <p:nvPr>
            <p:ph type="sldNum" sz="quarter" idx="18"/>
          </p:nvPr>
        </p:nvSpPr>
        <p:spPr/>
        <p:txBody>
          <a:bodyPr/>
          <a:lstStyle/>
          <a:p>
            <a:fld id="{AD77E083-5E71-43E5-9A1F-1AA7D861D609}" type="slidenum">
              <a:rPr lang="en-US" smtClean="0"/>
              <a:pPr/>
              <a:t>‹#›</a:t>
            </a:fld>
            <a:endParaRPr lang="en-US" dirty="0"/>
          </a:p>
        </p:txBody>
      </p:sp>
      <p:sp>
        <p:nvSpPr>
          <p:cNvPr id="16" name="Subtitle 2">
            <a:extLst>
              <a:ext uri="{FF2B5EF4-FFF2-40B4-BE49-F238E27FC236}">
                <a16:creationId xmlns:a16="http://schemas.microsoft.com/office/drawing/2014/main" id="{A7A0A556-DE00-47D4-9CCE-740FAC131517}"/>
              </a:ext>
            </a:extLst>
          </p:cNvPr>
          <p:cNvSpPr>
            <a:spLocks noGrp="1"/>
          </p:cNvSpPr>
          <p:nvPr>
            <p:ph type="subTitle" idx="19"/>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350737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996" y="1825630"/>
            <a:ext cx="10490008" cy="4052661"/>
          </a:xfrm>
          <a:prstGeom prst="rect">
            <a:avLst/>
          </a:prstGeo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ubtitle 2"/>
          <p:cNvSpPr>
            <a:spLocks noGrp="1"/>
          </p:cNvSpPr>
          <p:nvPr>
            <p:ph type="subTitle" idx="11"/>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6" name="Footer Placeholder 5">
            <a:extLst>
              <a:ext uri="{FF2B5EF4-FFF2-40B4-BE49-F238E27FC236}">
                <a16:creationId xmlns:a16="http://schemas.microsoft.com/office/drawing/2014/main" id="{31F5FAAC-1AAD-42CC-B795-0456DE1A25A8}"/>
              </a:ext>
            </a:extLst>
          </p:cNvPr>
          <p:cNvSpPr>
            <a:spLocks noGrp="1"/>
          </p:cNvSpPr>
          <p:nvPr>
            <p:ph type="ftr" sz="quarter" idx="12"/>
          </p:nvPr>
        </p:nvSpPr>
        <p:spPr/>
        <p:txBody>
          <a:bodyPr/>
          <a:lstStyle/>
          <a:p>
            <a:r>
              <a:rPr lang="en-US" dirty="0"/>
              <a:t>CLICK TO EDIT FOOTER</a:t>
            </a:r>
          </a:p>
        </p:txBody>
      </p:sp>
      <p:sp>
        <p:nvSpPr>
          <p:cNvPr id="8" name="Slide Number Placeholder 7">
            <a:extLst>
              <a:ext uri="{FF2B5EF4-FFF2-40B4-BE49-F238E27FC236}">
                <a16:creationId xmlns:a16="http://schemas.microsoft.com/office/drawing/2014/main" id="{FD889C9F-1D39-4017-93CC-1B7ADAB46940}"/>
              </a:ext>
            </a:extLst>
          </p:cNvPr>
          <p:cNvSpPr>
            <a:spLocks noGrp="1"/>
          </p:cNvSpPr>
          <p:nvPr>
            <p:ph type="sldNum" sz="quarter" idx="13"/>
          </p:nvPr>
        </p:nvSpPr>
        <p:spPr/>
        <p:txBody>
          <a:bodyPr/>
          <a:lstStyle/>
          <a:p>
            <a:fld id="{AD77E083-5E71-43E5-9A1F-1AA7D861D609}" type="slidenum">
              <a:rPr lang="en-US" smtClean="0"/>
              <a:pPr/>
              <a:t>‹#›</a:t>
            </a:fld>
            <a:endParaRPr lang="en-US" dirty="0"/>
          </a:p>
        </p:txBody>
      </p:sp>
      <p:sp>
        <p:nvSpPr>
          <p:cNvPr id="9" name="Title 8">
            <a:extLst>
              <a:ext uri="{FF2B5EF4-FFF2-40B4-BE49-F238E27FC236}">
                <a16:creationId xmlns:a16="http://schemas.microsoft.com/office/drawing/2014/main" id="{265E98AB-6607-49BB-B2F5-0A6FE4CC0BA2}"/>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19397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Conclusi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AE954-CAB4-47C4-BD83-22F7F1FBA2B3}"/>
              </a:ext>
            </a:extLst>
          </p:cNvPr>
          <p:cNvSpPr>
            <a:spLocks noGrp="1"/>
          </p:cNvSpPr>
          <p:nvPr>
            <p:ph type="title" hasCustomPrompt="1"/>
          </p:nvPr>
        </p:nvSpPr>
        <p:spPr>
          <a:xfrm>
            <a:off x="0" y="0"/>
            <a:ext cx="12192000" cy="1061883"/>
          </a:xfrm>
        </p:spPr>
        <p:txBody>
          <a:bodyPr/>
          <a:lstStyle>
            <a:lvl1pPr>
              <a:defRPr/>
            </a:lvl1pPr>
          </a:lstStyle>
          <a:p>
            <a:r>
              <a:rPr lang="en-US" dirty="0"/>
              <a:t>Thank you!</a:t>
            </a:r>
          </a:p>
        </p:txBody>
      </p:sp>
      <p:sp>
        <p:nvSpPr>
          <p:cNvPr id="5" name="Subtitle 2">
            <a:extLst>
              <a:ext uri="{FF2B5EF4-FFF2-40B4-BE49-F238E27FC236}">
                <a16:creationId xmlns:a16="http://schemas.microsoft.com/office/drawing/2014/main" id="{835D446C-EF9D-4500-96F8-704F8B4C5FD9}"/>
              </a:ext>
            </a:extLst>
          </p:cNvPr>
          <p:cNvSpPr>
            <a:spLocks noGrp="1"/>
          </p:cNvSpPr>
          <p:nvPr>
            <p:ph type="subTitle" idx="16" hasCustomPrompt="1"/>
          </p:nvPr>
        </p:nvSpPr>
        <p:spPr>
          <a:xfrm>
            <a:off x="0" y="5868403"/>
            <a:ext cx="12192000" cy="989597"/>
          </a:xfrm>
          <a:prstGeom prst="rect">
            <a:avLst/>
          </a:prstGeom>
        </p:spPr>
        <p:txBody>
          <a:bodyPr anchor="ctr">
            <a:normAutofit/>
          </a:bodyPr>
          <a:lstStyle>
            <a:lvl1pPr marL="0" indent="0" algn="ctr">
              <a:lnSpc>
                <a:spcPts val="2500"/>
              </a:lnSpc>
              <a:spcBef>
                <a:spcPts val="0"/>
              </a:spcBef>
              <a:buNone/>
              <a:defRPr sz="2000">
                <a:latin typeface="+mn-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First Last Name, Title, Phone</a:t>
            </a:r>
          </a:p>
        </p:txBody>
      </p:sp>
      <p:pic>
        <p:nvPicPr>
          <p:cNvPr id="6" name="Picture 5">
            <a:extLst>
              <a:ext uri="{FF2B5EF4-FFF2-40B4-BE49-F238E27FC236}">
                <a16:creationId xmlns:a16="http://schemas.microsoft.com/office/drawing/2014/main" id="{A531A572-2C85-46AA-891B-4F12B9BC6F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88828"/>
            <a:ext cx="12192000" cy="4922874"/>
          </a:xfrm>
          <a:prstGeom prst="rect">
            <a:avLst/>
          </a:prstGeom>
        </p:spPr>
      </p:pic>
    </p:spTree>
    <p:extLst>
      <p:ext uri="{BB962C8B-B14F-4D97-AF65-F5344CB8AC3E}">
        <p14:creationId xmlns:p14="http://schemas.microsoft.com/office/powerpoint/2010/main" val="1381612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2A333-B403-431E-B39A-EA84FBA8321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00AF05-10CB-484B-B279-35CF6994B2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E31F2E-DDBA-4F04-9BE2-A04818608EB9}"/>
              </a:ext>
            </a:extLst>
          </p:cNvPr>
          <p:cNvSpPr>
            <a:spLocks noGrp="1"/>
          </p:cNvSpPr>
          <p:nvPr>
            <p:ph type="dt" sz="half" idx="10"/>
          </p:nvPr>
        </p:nvSpPr>
        <p:spPr>
          <a:xfrm>
            <a:off x="838200" y="6356350"/>
            <a:ext cx="2743200" cy="365125"/>
          </a:xfrm>
          <a:prstGeom prst="rect">
            <a:avLst/>
          </a:prstGeom>
        </p:spPr>
        <p:txBody>
          <a:bodyPr/>
          <a:lstStyle/>
          <a:p>
            <a:fld id="{C527F0B3-9FE6-4583-8992-6ABAFB285E6A}" type="datetimeFigureOut">
              <a:rPr lang="en-US" smtClean="0"/>
              <a:t>1/12/2022</a:t>
            </a:fld>
            <a:endParaRPr lang="en-US"/>
          </a:p>
        </p:txBody>
      </p:sp>
      <p:sp>
        <p:nvSpPr>
          <p:cNvPr id="5" name="Footer Placeholder 4">
            <a:extLst>
              <a:ext uri="{FF2B5EF4-FFF2-40B4-BE49-F238E27FC236}">
                <a16:creationId xmlns:a16="http://schemas.microsoft.com/office/drawing/2014/main" id="{D474DBD5-7E81-4B57-B262-1826D03E7B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81CD83-6E71-4BE2-8207-93B6F01AC3C8}"/>
              </a:ext>
            </a:extLst>
          </p:cNvPr>
          <p:cNvSpPr>
            <a:spLocks noGrp="1"/>
          </p:cNvSpPr>
          <p:nvPr>
            <p:ph type="sldNum" sz="quarter" idx="12"/>
          </p:nvPr>
        </p:nvSpPr>
        <p:spPr>
          <a:xfrm>
            <a:off x="8610600" y="6356350"/>
            <a:ext cx="2743200" cy="365125"/>
          </a:xfrm>
          <a:prstGeom prst="rect">
            <a:avLst/>
          </a:prstGeom>
        </p:spPr>
        <p:txBody>
          <a:bodyPr/>
          <a:lstStyle/>
          <a:p>
            <a:fld id="{99304C3D-7ACE-40BC-B0DF-A23F91C2B11B}" type="slidenum">
              <a:rPr lang="en-US" smtClean="0"/>
              <a:t>‹#›</a:t>
            </a:fld>
            <a:endParaRPr lang="en-US"/>
          </a:p>
        </p:txBody>
      </p:sp>
    </p:spTree>
    <p:extLst>
      <p:ext uri="{BB962C8B-B14F-4D97-AF65-F5344CB8AC3E}">
        <p14:creationId xmlns:p14="http://schemas.microsoft.com/office/powerpoint/2010/main" val="2327171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4556-5B2C-42E3-8962-63E6FED3A4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CD7E929-A1C2-4115-9917-CCEA3C294E2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48A92-991D-4F5C-BA53-FB306F72EFD3}"/>
              </a:ext>
            </a:extLst>
          </p:cNvPr>
          <p:cNvSpPr>
            <a:spLocks noGrp="1"/>
          </p:cNvSpPr>
          <p:nvPr>
            <p:ph type="dt" sz="half" idx="10"/>
          </p:nvPr>
        </p:nvSpPr>
        <p:spPr>
          <a:xfrm>
            <a:off x="838200" y="6356350"/>
            <a:ext cx="2743200" cy="365125"/>
          </a:xfrm>
          <a:prstGeom prst="rect">
            <a:avLst/>
          </a:prstGeom>
        </p:spPr>
        <p:txBody>
          <a:bodyPr/>
          <a:lstStyle/>
          <a:p>
            <a:fld id="{C527F0B3-9FE6-4583-8992-6ABAFB285E6A}" type="datetimeFigureOut">
              <a:rPr lang="en-US" smtClean="0"/>
              <a:t>1/12/2022</a:t>
            </a:fld>
            <a:endParaRPr lang="en-US"/>
          </a:p>
        </p:txBody>
      </p:sp>
      <p:sp>
        <p:nvSpPr>
          <p:cNvPr id="5" name="Footer Placeholder 4">
            <a:extLst>
              <a:ext uri="{FF2B5EF4-FFF2-40B4-BE49-F238E27FC236}">
                <a16:creationId xmlns:a16="http://schemas.microsoft.com/office/drawing/2014/main" id="{B8E28A20-9990-41BC-9E3E-AD26758882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D7A811-D9AF-44FE-9D9C-BE8858EA0391}"/>
              </a:ext>
            </a:extLst>
          </p:cNvPr>
          <p:cNvSpPr>
            <a:spLocks noGrp="1"/>
          </p:cNvSpPr>
          <p:nvPr>
            <p:ph type="sldNum" sz="quarter" idx="12"/>
          </p:nvPr>
        </p:nvSpPr>
        <p:spPr>
          <a:xfrm>
            <a:off x="8610600" y="6356350"/>
            <a:ext cx="2743200" cy="365125"/>
          </a:xfrm>
          <a:prstGeom prst="rect">
            <a:avLst/>
          </a:prstGeom>
        </p:spPr>
        <p:txBody>
          <a:bodyPr/>
          <a:lstStyle/>
          <a:p>
            <a:fld id="{99304C3D-7ACE-40BC-B0DF-A23F91C2B11B}" type="slidenum">
              <a:rPr lang="en-US" smtClean="0"/>
              <a:t>‹#›</a:t>
            </a:fld>
            <a:endParaRPr lang="en-US"/>
          </a:p>
        </p:txBody>
      </p:sp>
    </p:spTree>
    <p:extLst>
      <p:ext uri="{BB962C8B-B14F-4D97-AF65-F5344CB8AC3E}">
        <p14:creationId xmlns:p14="http://schemas.microsoft.com/office/powerpoint/2010/main" val="1614445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929F-8B8F-4C06-BB24-897BB9EC60C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C3C4C7-F112-4677-8E33-6DC1E8A15CA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4D97F6-4EE4-405F-B001-02D84166A64A}"/>
              </a:ext>
            </a:extLst>
          </p:cNvPr>
          <p:cNvSpPr>
            <a:spLocks noGrp="1"/>
          </p:cNvSpPr>
          <p:nvPr>
            <p:ph type="dt" sz="half" idx="10"/>
          </p:nvPr>
        </p:nvSpPr>
        <p:spPr>
          <a:xfrm>
            <a:off x="838200" y="6356350"/>
            <a:ext cx="2743200" cy="365125"/>
          </a:xfrm>
          <a:prstGeom prst="rect">
            <a:avLst/>
          </a:prstGeom>
        </p:spPr>
        <p:txBody>
          <a:bodyPr/>
          <a:lstStyle/>
          <a:p>
            <a:fld id="{C527F0B3-9FE6-4583-8992-6ABAFB285E6A}" type="datetimeFigureOut">
              <a:rPr lang="en-US" smtClean="0"/>
              <a:t>1/12/2022</a:t>
            </a:fld>
            <a:endParaRPr lang="en-US"/>
          </a:p>
        </p:txBody>
      </p:sp>
      <p:sp>
        <p:nvSpPr>
          <p:cNvPr id="5" name="Footer Placeholder 4">
            <a:extLst>
              <a:ext uri="{FF2B5EF4-FFF2-40B4-BE49-F238E27FC236}">
                <a16:creationId xmlns:a16="http://schemas.microsoft.com/office/drawing/2014/main" id="{0C3FE1D0-2323-49A1-882D-96143AA6C7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D0F1FB-5933-4936-876A-D23F78244EC5}"/>
              </a:ext>
            </a:extLst>
          </p:cNvPr>
          <p:cNvSpPr>
            <a:spLocks noGrp="1"/>
          </p:cNvSpPr>
          <p:nvPr>
            <p:ph type="sldNum" sz="quarter" idx="12"/>
          </p:nvPr>
        </p:nvSpPr>
        <p:spPr>
          <a:xfrm>
            <a:off x="8610600" y="6356350"/>
            <a:ext cx="2743200" cy="365125"/>
          </a:xfrm>
          <a:prstGeom prst="rect">
            <a:avLst/>
          </a:prstGeom>
        </p:spPr>
        <p:txBody>
          <a:bodyPr/>
          <a:lstStyle/>
          <a:p>
            <a:fld id="{99304C3D-7ACE-40BC-B0DF-A23F91C2B11B}" type="slidenum">
              <a:rPr lang="en-US" smtClean="0"/>
              <a:t>‹#›</a:t>
            </a:fld>
            <a:endParaRPr lang="en-US"/>
          </a:p>
        </p:txBody>
      </p:sp>
    </p:spTree>
    <p:extLst>
      <p:ext uri="{BB962C8B-B14F-4D97-AF65-F5344CB8AC3E}">
        <p14:creationId xmlns:p14="http://schemas.microsoft.com/office/powerpoint/2010/main" val="3153491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1E3E9-02D0-43C8-AFCE-87C5E0DA25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1E985F-902D-41BC-939A-A81EA123A7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E10A81-47A8-4036-B18A-2211B0ACB9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ADA83E-A2F3-42B1-9373-6967F2901640}"/>
              </a:ext>
            </a:extLst>
          </p:cNvPr>
          <p:cNvSpPr>
            <a:spLocks noGrp="1"/>
          </p:cNvSpPr>
          <p:nvPr>
            <p:ph type="dt" sz="half" idx="10"/>
          </p:nvPr>
        </p:nvSpPr>
        <p:spPr>
          <a:xfrm>
            <a:off x="838200" y="6356350"/>
            <a:ext cx="2743200" cy="365125"/>
          </a:xfrm>
          <a:prstGeom prst="rect">
            <a:avLst/>
          </a:prstGeom>
        </p:spPr>
        <p:txBody>
          <a:bodyPr/>
          <a:lstStyle/>
          <a:p>
            <a:fld id="{C527F0B3-9FE6-4583-8992-6ABAFB285E6A}" type="datetimeFigureOut">
              <a:rPr lang="en-US" smtClean="0"/>
              <a:t>1/12/2022</a:t>
            </a:fld>
            <a:endParaRPr lang="en-US"/>
          </a:p>
        </p:txBody>
      </p:sp>
      <p:sp>
        <p:nvSpPr>
          <p:cNvPr id="6" name="Footer Placeholder 5">
            <a:extLst>
              <a:ext uri="{FF2B5EF4-FFF2-40B4-BE49-F238E27FC236}">
                <a16:creationId xmlns:a16="http://schemas.microsoft.com/office/drawing/2014/main" id="{F488C796-B512-47D1-BA08-14D598CA5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F7C842-8236-4249-B3E7-67EA96B69C86}"/>
              </a:ext>
            </a:extLst>
          </p:cNvPr>
          <p:cNvSpPr>
            <a:spLocks noGrp="1"/>
          </p:cNvSpPr>
          <p:nvPr>
            <p:ph type="sldNum" sz="quarter" idx="12"/>
          </p:nvPr>
        </p:nvSpPr>
        <p:spPr>
          <a:xfrm>
            <a:off x="8610600" y="6356350"/>
            <a:ext cx="2743200" cy="365125"/>
          </a:xfrm>
          <a:prstGeom prst="rect">
            <a:avLst/>
          </a:prstGeom>
        </p:spPr>
        <p:txBody>
          <a:bodyPr/>
          <a:lstStyle/>
          <a:p>
            <a:fld id="{99304C3D-7ACE-40BC-B0DF-A23F91C2B11B}" type="slidenum">
              <a:rPr lang="en-US" smtClean="0"/>
              <a:t>‹#›</a:t>
            </a:fld>
            <a:endParaRPr lang="en-US"/>
          </a:p>
        </p:txBody>
      </p:sp>
    </p:spTree>
    <p:extLst>
      <p:ext uri="{BB962C8B-B14F-4D97-AF65-F5344CB8AC3E}">
        <p14:creationId xmlns:p14="http://schemas.microsoft.com/office/powerpoint/2010/main" val="3954515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97C8-8AB6-4D4C-A89B-00F1B84A52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262038-A293-4E74-9E87-7C1D3D8948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DAA95E-00B3-4779-B2D6-D12D555E221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3C5FB-F834-432D-9626-5083A13874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83A691-61D3-45BC-8AC2-D16C83D4A55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AB909C-D65D-4518-9A9B-093F939AEF2C}"/>
              </a:ext>
            </a:extLst>
          </p:cNvPr>
          <p:cNvSpPr>
            <a:spLocks noGrp="1"/>
          </p:cNvSpPr>
          <p:nvPr>
            <p:ph type="dt" sz="half" idx="10"/>
          </p:nvPr>
        </p:nvSpPr>
        <p:spPr>
          <a:xfrm>
            <a:off x="838200" y="6356350"/>
            <a:ext cx="2743200" cy="365125"/>
          </a:xfrm>
          <a:prstGeom prst="rect">
            <a:avLst/>
          </a:prstGeom>
        </p:spPr>
        <p:txBody>
          <a:bodyPr/>
          <a:lstStyle/>
          <a:p>
            <a:fld id="{C527F0B3-9FE6-4583-8992-6ABAFB285E6A}" type="datetimeFigureOut">
              <a:rPr lang="en-US" smtClean="0"/>
              <a:t>1/12/2022</a:t>
            </a:fld>
            <a:endParaRPr lang="en-US"/>
          </a:p>
        </p:txBody>
      </p:sp>
      <p:sp>
        <p:nvSpPr>
          <p:cNvPr id="8" name="Footer Placeholder 7">
            <a:extLst>
              <a:ext uri="{FF2B5EF4-FFF2-40B4-BE49-F238E27FC236}">
                <a16:creationId xmlns:a16="http://schemas.microsoft.com/office/drawing/2014/main" id="{34B1E97E-5D76-4EBD-B3A9-276FD71AD1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6CB2645-1141-4CCE-9577-0136ECA7017D}"/>
              </a:ext>
            </a:extLst>
          </p:cNvPr>
          <p:cNvSpPr>
            <a:spLocks noGrp="1"/>
          </p:cNvSpPr>
          <p:nvPr>
            <p:ph type="sldNum" sz="quarter" idx="12"/>
          </p:nvPr>
        </p:nvSpPr>
        <p:spPr>
          <a:xfrm>
            <a:off x="8610600" y="6356350"/>
            <a:ext cx="2743200" cy="365125"/>
          </a:xfrm>
          <a:prstGeom prst="rect">
            <a:avLst/>
          </a:prstGeom>
        </p:spPr>
        <p:txBody>
          <a:bodyPr/>
          <a:lstStyle/>
          <a:p>
            <a:fld id="{99304C3D-7ACE-40BC-B0DF-A23F91C2B11B}" type="slidenum">
              <a:rPr lang="en-US" smtClean="0"/>
              <a:t>‹#›</a:t>
            </a:fld>
            <a:endParaRPr lang="en-US"/>
          </a:p>
        </p:txBody>
      </p:sp>
    </p:spTree>
    <p:extLst>
      <p:ext uri="{BB962C8B-B14F-4D97-AF65-F5344CB8AC3E}">
        <p14:creationId xmlns:p14="http://schemas.microsoft.com/office/powerpoint/2010/main" val="901198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7C50-2749-4445-8326-D087DCE3EF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54CC184-E577-4B8F-8061-7CB8FB950F5C}"/>
              </a:ext>
            </a:extLst>
          </p:cNvPr>
          <p:cNvSpPr>
            <a:spLocks noGrp="1"/>
          </p:cNvSpPr>
          <p:nvPr>
            <p:ph type="dt" sz="half" idx="10"/>
          </p:nvPr>
        </p:nvSpPr>
        <p:spPr>
          <a:xfrm>
            <a:off x="838200" y="6356350"/>
            <a:ext cx="2743200" cy="365125"/>
          </a:xfrm>
          <a:prstGeom prst="rect">
            <a:avLst/>
          </a:prstGeom>
        </p:spPr>
        <p:txBody>
          <a:bodyPr/>
          <a:lstStyle/>
          <a:p>
            <a:fld id="{C527F0B3-9FE6-4583-8992-6ABAFB285E6A}" type="datetimeFigureOut">
              <a:rPr lang="en-US" smtClean="0"/>
              <a:t>1/12/2022</a:t>
            </a:fld>
            <a:endParaRPr lang="en-US"/>
          </a:p>
        </p:txBody>
      </p:sp>
      <p:sp>
        <p:nvSpPr>
          <p:cNvPr id="4" name="Footer Placeholder 3">
            <a:extLst>
              <a:ext uri="{FF2B5EF4-FFF2-40B4-BE49-F238E27FC236}">
                <a16:creationId xmlns:a16="http://schemas.microsoft.com/office/drawing/2014/main" id="{1B893BDC-D7FF-40A8-8143-524CDA8E71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6B7FD0-88E6-4396-979D-2ED2890B56DF}"/>
              </a:ext>
            </a:extLst>
          </p:cNvPr>
          <p:cNvSpPr>
            <a:spLocks noGrp="1"/>
          </p:cNvSpPr>
          <p:nvPr>
            <p:ph type="sldNum" sz="quarter" idx="12"/>
          </p:nvPr>
        </p:nvSpPr>
        <p:spPr>
          <a:xfrm>
            <a:off x="8610600" y="6356350"/>
            <a:ext cx="2743200" cy="365125"/>
          </a:xfrm>
          <a:prstGeom prst="rect">
            <a:avLst/>
          </a:prstGeom>
        </p:spPr>
        <p:txBody>
          <a:bodyPr/>
          <a:lstStyle/>
          <a:p>
            <a:fld id="{99304C3D-7ACE-40BC-B0DF-A23F91C2B11B}" type="slidenum">
              <a:rPr lang="en-US" smtClean="0"/>
              <a:t>‹#›</a:t>
            </a:fld>
            <a:endParaRPr lang="en-US"/>
          </a:p>
        </p:txBody>
      </p:sp>
    </p:spTree>
    <p:extLst>
      <p:ext uri="{BB962C8B-B14F-4D97-AF65-F5344CB8AC3E}">
        <p14:creationId xmlns:p14="http://schemas.microsoft.com/office/powerpoint/2010/main" val="13171275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F23D3-BF98-4428-8708-D0D9BD60F976}"/>
              </a:ext>
            </a:extLst>
          </p:cNvPr>
          <p:cNvSpPr>
            <a:spLocks noGrp="1"/>
          </p:cNvSpPr>
          <p:nvPr>
            <p:ph type="dt" sz="half" idx="10"/>
          </p:nvPr>
        </p:nvSpPr>
        <p:spPr>
          <a:xfrm>
            <a:off x="838200" y="6356350"/>
            <a:ext cx="2743200" cy="365125"/>
          </a:xfrm>
          <a:prstGeom prst="rect">
            <a:avLst/>
          </a:prstGeom>
        </p:spPr>
        <p:txBody>
          <a:bodyPr/>
          <a:lstStyle/>
          <a:p>
            <a:fld id="{C527F0B3-9FE6-4583-8992-6ABAFB285E6A}" type="datetimeFigureOut">
              <a:rPr lang="en-US" smtClean="0"/>
              <a:t>1/12/2022</a:t>
            </a:fld>
            <a:endParaRPr lang="en-US"/>
          </a:p>
        </p:txBody>
      </p:sp>
      <p:sp>
        <p:nvSpPr>
          <p:cNvPr id="3" name="Footer Placeholder 2">
            <a:extLst>
              <a:ext uri="{FF2B5EF4-FFF2-40B4-BE49-F238E27FC236}">
                <a16:creationId xmlns:a16="http://schemas.microsoft.com/office/drawing/2014/main" id="{1DBE2356-532F-43C2-B7DB-A2EEAF10E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4C03F3-786F-4AA4-ABE5-4238B3C8311E}"/>
              </a:ext>
            </a:extLst>
          </p:cNvPr>
          <p:cNvSpPr>
            <a:spLocks noGrp="1"/>
          </p:cNvSpPr>
          <p:nvPr>
            <p:ph type="sldNum" sz="quarter" idx="12"/>
          </p:nvPr>
        </p:nvSpPr>
        <p:spPr>
          <a:xfrm>
            <a:off x="8610600" y="6356350"/>
            <a:ext cx="2743200" cy="365125"/>
          </a:xfrm>
          <a:prstGeom prst="rect">
            <a:avLst/>
          </a:prstGeom>
        </p:spPr>
        <p:txBody>
          <a:bodyPr/>
          <a:lstStyle/>
          <a:p>
            <a:fld id="{99304C3D-7ACE-40BC-B0DF-A23F91C2B11B}" type="slidenum">
              <a:rPr lang="en-US" smtClean="0"/>
              <a:t>‹#›</a:t>
            </a:fld>
            <a:endParaRPr lang="en-US"/>
          </a:p>
        </p:txBody>
      </p:sp>
    </p:spTree>
    <p:extLst>
      <p:ext uri="{BB962C8B-B14F-4D97-AF65-F5344CB8AC3E}">
        <p14:creationId xmlns:p14="http://schemas.microsoft.com/office/powerpoint/2010/main" val="259628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6850-38D3-4345-8D13-081757F525A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25FA8-549F-4C10-910C-A42394DB5C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B55399-FF82-4D9F-9044-002EB3A695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D902D-8A4E-4917-85EA-B3EEADD5C287}"/>
              </a:ext>
            </a:extLst>
          </p:cNvPr>
          <p:cNvSpPr>
            <a:spLocks noGrp="1"/>
          </p:cNvSpPr>
          <p:nvPr>
            <p:ph type="dt" sz="half" idx="10"/>
          </p:nvPr>
        </p:nvSpPr>
        <p:spPr>
          <a:xfrm>
            <a:off x="838200" y="6356350"/>
            <a:ext cx="2743200" cy="365125"/>
          </a:xfrm>
          <a:prstGeom prst="rect">
            <a:avLst/>
          </a:prstGeom>
        </p:spPr>
        <p:txBody>
          <a:bodyPr/>
          <a:lstStyle/>
          <a:p>
            <a:fld id="{C527F0B3-9FE6-4583-8992-6ABAFB285E6A}" type="datetimeFigureOut">
              <a:rPr lang="en-US" smtClean="0"/>
              <a:t>1/12/2022</a:t>
            </a:fld>
            <a:endParaRPr lang="en-US"/>
          </a:p>
        </p:txBody>
      </p:sp>
      <p:sp>
        <p:nvSpPr>
          <p:cNvPr id="6" name="Footer Placeholder 5">
            <a:extLst>
              <a:ext uri="{FF2B5EF4-FFF2-40B4-BE49-F238E27FC236}">
                <a16:creationId xmlns:a16="http://schemas.microsoft.com/office/drawing/2014/main" id="{6E59B412-0D8C-4A02-B1A9-359AD036E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8115E0-199D-46F5-B43A-EBE81B9AB27D}"/>
              </a:ext>
            </a:extLst>
          </p:cNvPr>
          <p:cNvSpPr>
            <a:spLocks noGrp="1"/>
          </p:cNvSpPr>
          <p:nvPr>
            <p:ph type="sldNum" sz="quarter" idx="12"/>
          </p:nvPr>
        </p:nvSpPr>
        <p:spPr>
          <a:xfrm>
            <a:off x="8610600" y="6356350"/>
            <a:ext cx="2743200" cy="365125"/>
          </a:xfrm>
          <a:prstGeom prst="rect">
            <a:avLst/>
          </a:prstGeom>
        </p:spPr>
        <p:txBody>
          <a:bodyPr/>
          <a:lstStyle/>
          <a:p>
            <a:fld id="{99304C3D-7ACE-40BC-B0DF-A23F91C2B11B}" type="slidenum">
              <a:rPr lang="en-US" smtClean="0"/>
              <a:t>‹#›</a:t>
            </a:fld>
            <a:endParaRPr lang="en-US"/>
          </a:p>
        </p:txBody>
      </p:sp>
    </p:spTree>
    <p:extLst>
      <p:ext uri="{BB962C8B-B14F-4D97-AF65-F5344CB8AC3E}">
        <p14:creationId xmlns:p14="http://schemas.microsoft.com/office/powerpoint/2010/main" val="1238594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0C013-3222-44BB-8BD4-6EA91AC937B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93FB3-7F7D-4E00-A91B-F9DDF54F69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A9028-4227-4287-AFD2-EC47A36FAE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F26F3-5323-4269-B5CD-90094988BD35}"/>
              </a:ext>
            </a:extLst>
          </p:cNvPr>
          <p:cNvSpPr>
            <a:spLocks noGrp="1"/>
          </p:cNvSpPr>
          <p:nvPr>
            <p:ph type="dt" sz="half" idx="10"/>
          </p:nvPr>
        </p:nvSpPr>
        <p:spPr>
          <a:xfrm>
            <a:off x="838200" y="6356350"/>
            <a:ext cx="2743200" cy="365125"/>
          </a:xfrm>
          <a:prstGeom prst="rect">
            <a:avLst/>
          </a:prstGeom>
        </p:spPr>
        <p:txBody>
          <a:bodyPr/>
          <a:lstStyle/>
          <a:p>
            <a:fld id="{C527F0B3-9FE6-4583-8992-6ABAFB285E6A}" type="datetimeFigureOut">
              <a:rPr lang="en-US" smtClean="0"/>
              <a:t>1/12/2022</a:t>
            </a:fld>
            <a:endParaRPr lang="en-US"/>
          </a:p>
        </p:txBody>
      </p:sp>
      <p:sp>
        <p:nvSpPr>
          <p:cNvPr id="6" name="Footer Placeholder 5">
            <a:extLst>
              <a:ext uri="{FF2B5EF4-FFF2-40B4-BE49-F238E27FC236}">
                <a16:creationId xmlns:a16="http://schemas.microsoft.com/office/drawing/2014/main" id="{595B604A-E919-4AFC-9333-E348E754C9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4BC200-AEE1-4B99-9101-B9F894ECB1B0}"/>
              </a:ext>
            </a:extLst>
          </p:cNvPr>
          <p:cNvSpPr>
            <a:spLocks noGrp="1"/>
          </p:cNvSpPr>
          <p:nvPr>
            <p:ph type="sldNum" sz="quarter" idx="12"/>
          </p:nvPr>
        </p:nvSpPr>
        <p:spPr>
          <a:xfrm>
            <a:off x="8610600" y="6356350"/>
            <a:ext cx="2743200" cy="365125"/>
          </a:xfrm>
          <a:prstGeom prst="rect">
            <a:avLst/>
          </a:prstGeom>
        </p:spPr>
        <p:txBody>
          <a:bodyPr/>
          <a:lstStyle/>
          <a:p>
            <a:fld id="{99304C3D-7ACE-40BC-B0DF-A23F91C2B11B}" type="slidenum">
              <a:rPr lang="en-US" smtClean="0"/>
              <a:t>‹#›</a:t>
            </a:fld>
            <a:endParaRPr lang="en-US"/>
          </a:p>
        </p:txBody>
      </p:sp>
    </p:spTree>
    <p:extLst>
      <p:ext uri="{BB962C8B-B14F-4D97-AF65-F5344CB8AC3E}">
        <p14:creationId xmlns:p14="http://schemas.microsoft.com/office/powerpoint/2010/main" val="18333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0779" y="1825630"/>
            <a:ext cx="5918008" cy="4052661"/>
          </a:xfrm>
          <a:prstGeom prst="rect">
            <a:avLst/>
          </a:prstGeom>
        </p:spPr>
        <p:txBody>
          <a:bodyPr/>
          <a:lstStyle>
            <a:lvl5pPr>
              <a:defRPr/>
            </a:lvl5pPr>
            <a:lvl6pPr>
              <a:defRPr/>
            </a:lvl6pPr>
            <a:lvl7pP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2"/>
          </p:nvPr>
        </p:nvSpPr>
        <p:spPr>
          <a:xfrm>
            <a:off x="623458" y="1825624"/>
            <a:ext cx="4869295" cy="4052662"/>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B823D0F4-08BE-4F80-B850-2F990609A81F}"/>
              </a:ext>
            </a:extLst>
          </p:cNvPr>
          <p:cNvSpPr>
            <a:spLocks noGrp="1"/>
          </p:cNvSpPr>
          <p:nvPr>
            <p:ph type="title"/>
          </p:nvPr>
        </p:nvSpPr>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8CC50E53-9A34-43EB-9097-D100F7142DAE}"/>
              </a:ext>
            </a:extLst>
          </p:cNvPr>
          <p:cNvSpPr>
            <a:spLocks noGrp="1"/>
          </p:cNvSpPr>
          <p:nvPr>
            <p:ph type="ftr" sz="quarter" idx="13"/>
          </p:nvPr>
        </p:nvSpPr>
        <p:spPr/>
        <p:txBody>
          <a:bodyPr/>
          <a:lstStyle/>
          <a:p>
            <a:r>
              <a:rPr lang="en-US"/>
              <a:t>CLICK TO EDIT FOOTER</a:t>
            </a:r>
            <a:endParaRPr lang="en-US" dirty="0"/>
          </a:p>
        </p:txBody>
      </p:sp>
      <p:sp>
        <p:nvSpPr>
          <p:cNvPr id="7" name="Slide Number Placeholder 6">
            <a:extLst>
              <a:ext uri="{FF2B5EF4-FFF2-40B4-BE49-F238E27FC236}">
                <a16:creationId xmlns:a16="http://schemas.microsoft.com/office/drawing/2014/main" id="{39A7F0C1-75A0-426B-B236-027638CFE2D2}"/>
              </a:ext>
            </a:extLst>
          </p:cNvPr>
          <p:cNvSpPr>
            <a:spLocks noGrp="1"/>
          </p:cNvSpPr>
          <p:nvPr>
            <p:ph type="sldNum" sz="quarter" idx="14"/>
          </p:nvPr>
        </p:nvSpPr>
        <p:spPr/>
        <p:txBody>
          <a:bodyPr/>
          <a:lstStyle/>
          <a:p>
            <a:fld id="{AD77E083-5E71-43E5-9A1F-1AA7D861D609}" type="slidenum">
              <a:rPr lang="en-US" smtClean="0"/>
              <a:pPr/>
              <a:t>‹#›</a:t>
            </a:fld>
            <a:endParaRPr lang="en-US" dirty="0"/>
          </a:p>
        </p:txBody>
      </p:sp>
      <p:sp>
        <p:nvSpPr>
          <p:cNvPr id="14" name="Subtitle 2">
            <a:extLst>
              <a:ext uri="{FF2B5EF4-FFF2-40B4-BE49-F238E27FC236}">
                <a16:creationId xmlns:a16="http://schemas.microsoft.com/office/drawing/2014/main" id="{D8904EB1-2A0E-42D0-BF58-D613F4DB6B28}"/>
              </a:ext>
            </a:extLst>
          </p:cNvPr>
          <p:cNvSpPr>
            <a:spLocks noGrp="1"/>
          </p:cNvSpPr>
          <p:nvPr>
            <p:ph type="subTitle" idx="11"/>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2527480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DC3AB-B334-4B08-BD1D-4B74B28532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C00515-3566-4FB3-947E-5A76DB0DDB4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235485-95A2-47E5-961B-04AB3B971FD2}"/>
              </a:ext>
            </a:extLst>
          </p:cNvPr>
          <p:cNvSpPr>
            <a:spLocks noGrp="1"/>
          </p:cNvSpPr>
          <p:nvPr>
            <p:ph type="dt" sz="half" idx="10"/>
          </p:nvPr>
        </p:nvSpPr>
        <p:spPr>
          <a:xfrm>
            <a:off x="838200" y="6356350"/>
            <a:ext cx="2743200" cy="365125"/>
          </a:xfrm>
          <a:prstGeom prst="rect">
            <a:avLst/>
          </a:prstGeom>
        </p:spPr>
        <p:txBody>
          <a:bodyPr/>
          <a:lstStyle/>
          <a:p>
            <a:fld id="{C527F0B3-9FE6-4583-8992-6ABAFB285E6A}" type="datetimeFigureOut">
              <a:rPr lang="en-US" smtClean="0"/>
              <a:t>1/12/2022</a:t>
            </a:fld>
            <a:endParaRPr lang="en-US"/>
          </a:p>
        </p:txBody>
      </p:sp>
      <p:sp>
        <p:nvSpPr>
          <p:cNvPr id="5" name="Footer Placeholder 4">
            <a:extLst>
              <a:ext uri="{FF2B5EF4-FFF2-40B4-BE49-F238E27FC236}">
                <a16:creationId xmlns:a16="http://schemas.microsoft.com/office/drawing/2014/main" id="{D00567E5-6D02-47B9-B91B-894F337E8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B58F15-F3D1-40F3-B2DB-6B61C1E17C0F}"/>
              </a:ext>
            </a:extLst>
          </p:cNvPr>
          <p:cNvSpPr>
            <a:spLocks noGrp="1"/>
          </p:cNvSpPr>
          <p:nvPr>
            <p:ph type="sldNum" sz="quarter" idx="12"/>
          </p:nvPr>
        </p:nvSpPr>
        <p:spPr>
          <a:xfrm>
            <a:off x="8610600" y="6356350"/>
            <a:ext cx="2743200" cy="365125"/>
          </a:xfrm>
          <a:prstGeom prst="rect">
            <a:avLst/>
          </a:prstGeom>
        </p:spPr>
        <p:txBody>
          <a:bodyPr/>
          <a:lstStyle/>
          <a:p>
            <a:fld id="{99304C3D-7ACE-40BC-B0DF-A23F91C2B11B}" type="slidenum">
              <a:rPr lang="en-US" smtClean="0"/>
              <a:t>‹#›</a:t>
            </a:fld>
            <a:endParaRPr lang="en-US"/>
          </a:p>
        </p:txBody>
      </p:sp>
    </p:spTree>
    <p:extLst>
      <p:ext uri="{BB962C8B-B14F-4D97-AF65-F5344CB8AC3E}">
        <p14:creationId xmlns:p14="http://schemas.microsoft.com/office/powerpoint/2010/main" val="31918407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2ACFF1-4ADC-4741-B636-776287D67A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500DC0-9727-4C78-AC43-1FEA8A924CD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007AD-4204-411F-A43F-D09AA6EDD2E8}"/>
              </a:ext>
            </a:extLst>
          </p:cNvPr>
          <p:cNvSpPr>
            <a:spLocks noGrp="1"/>
          </p:cNvSpPr>
          <p:nvPr>
            <p:ph type="dt" sz="half" idx="10"/>
          </p:nvPr>
        </p:nvSpPr>
        <p:spPr>
          <a:xfrm>
            <a:off x="838200" y="6356350"/>
            <a:ext cx="2743200" cy="365125"/>
          </a:xfrm>
          <a:prstGeom prst="rect">
            <a:avLst/>
          </a:prstGeom>
        </p:spPr>
        <p:txBody>
          <a:bodyPr/>
          <a:lstStyle/>
          <a:p>
            <a:fld id="{C527F0B3-9FE6-4583-8992-6ABAFB285E6A}" type="datetimeFigureOut">
              <a:rPr lang="en-US" smtClean="0"/>
              <a:t>1/12/2022</a:t>
            </a:fld>
            <a:endParaRPr lang="en-US"/>
          </a:p>
        </p:txBody>
      </p:sp>
      <p:sp>
        <p:nvSpPr>
          <p:cNvPr id="5" name="Footer Placeholder 4">
            <a:extLst>
              <a:ext uri="{FF2B5EF4-FFF2-40B4-BE49-F238E27FC236}">
                <a16:creationId xmlns:a16="http://schemas.microsoft.com/office/drawing/2014/main" id="{BB9FB024-DEAD-4A74-A267-FB7073AC70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4A2CB0-7FD4-468B-8DED-9D8A07BEAE1D}"/>
              </a:ext>
            </a:extLst>
          </p:cNvPr>
          <p:cNvSpPr>
            <a:spLocks noGrp="1"/>
          </p:cNvSpPr>
          <p:nvPr>
            <p:ph type="sldNum" sz="quarter" idx="12"/>
          </p:nvPr>
        </p:nvSpPr>
        <p:spPr>
          <a:xfrm>
            <a:off x="8610600" y="6356350"/>
            <a:ext cx="2743200" cy="365125"/>
          </a:xfrm>
          <a:prstGeom prst="rect">
            <a:avLst/>
          </a:prstGeom>
        </p:spPr>
        <p:txBody>
          <a:bodyPr/>
          <a:lstStyle/>
          <a:p>
            <a:fld id="{99304C3D-7ACE-40BC-B0DF-A23F91C2B11B}" type="slidenum">
              <a:rPr lang="en-US" smtClean="0"/>
              <a:t>‹#›</a:t>
            </a:fld>
            <a:endParaRPr lang="en-US"/>
          </a:p>
        </p:txBody>
      </p:sp>
    </p:spTree>
    <p:extLst>
      <p:ext uri="{BB962C8B-B14F-4D97-AF65-F5344CB8AC3E}">
        <p14:creationId xmlns:p14="http://schemas.microsoft.com/office/powerpoint/2010/main" val="2069555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240" y="1836521"/>
            <a:ext cx="5918008" cy="4052661"/>
          </a:xfrm>
          <a:prstGeom prst="rect">
            <a:avLst/>
          </a:prstGeom>
        </p:spPr>
        <p:txBody>
          <a:bodyPr/>
          <a:lstStyle>
            <a:lvl5pPr>
              <a:defRPr/>
            </a:lvl5pPr>
            <a:lvl6pPr>
              <a:defRPr/>
            </a:lvl6pPr>
            <a:lvl7pP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2"/>
          </p:nvPr>
        </p:nvSpPr>
        <p:spPr>
          <a:xfrm>
            <a:off x="6689497" y="1836515"/>
            <a:ext cx="4869295" cy="4052662"/>
          </a:xfrm>
          <a:prstGeom prst="rect">
            <a:avLst/>
          </a:prstGeom>
        </p:spPr>
        <p:txBody>
          <a:bodyPr/>
          <a:lstStyle>
            <a:lvl1pPr marL="0" indent="0">
              <a:buNone/>
              <a:defRPr/>
            </a:lvl1pPr>
          </a:lstStyle>
          <a:p>
            <a:endParaRPr lang="en-US" dirty="0"/>
          </a:p>
        </p:txBody>
      </p:sp>
      <p:sp>
        <p:nvSpPr>
          <p:cNvPr id="2" name="Title 1">
            <a:extLst>
              <a:ext uri="{FF2B5EF4-FFF2-40B4-BE49-F238E27FC236}">
                <a16:creationId xmlns:a16="http://schemas.microsoft.com/office/drawing/2014/main" id="{9676E06F-1B69-4431-BA75-72BF4AD236C6}"/>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41798822-5D03-4221-BC96-BD1AABD96132}"/>
              </a:ext>
            </a:extLst>
          </p:cNvPr>
          <p:cNvSpPr>
            <a:spLocks noGrp="1"/>
          </p:cNvSpPr>
          <p:nvPr>
            <p:ph type="ftr" sz="quarter" idx="13"/>
          </p:nvPr>
        </p:nvSpPr>
        <p:spPr/>
        <p:txBody>
          <a:bodyPr/>
          <a:lstStyle/>
          <a:p>
            <a:r>
              <a:rPr lang="en-US"/>
              <a:t>CLICK TO EDIT FOOTER</a:t>
            </a:r>
            <a:endParaRPr lang="en-US" dirty="0"/>
          </a:p>
        </p:txBody>
      </p:sp>
      <p:sp>
        <p:nvSpPr>
          <p:cNvPr id="5" name="Slide Number Placeholder 4">
            <a:extLst>
              <a:ext uri="{FF2B5EF4-FFF2-40B4-BE49-F238E27FC236}">
                <a16:creationId xmlns:a16="http://schemas.microsoft.com/office/drawing/2014/main" id="{C563DC93-76A7-4308-9E7A-FE858F154620}"/>
              </a:ext>
            </a:extLst>
          </p:cNvPr>
          <p:cNvSpPr>
            <a:spLocks noGrp="1"/>
          </p:cNvSpPr>
          <p:nvPr>
            <p:ph type="sldNum" sz="quarter" idx="14"/>
          </p:nvPr>
        </p:nvSpPr>
        <p:spPr/>
        <p:txBody>
          <a:bodyPr/>
          <a:lstStyle/>
          <a:p>
            <a:fld id="{AD77E083-5E71-43E5-9A1F-1AA7D861D609}" type="slidenum">
              <a:rPr lang="en-US" smtClean="0"/>
              <a:pPr/>
              <a:t>‹#›</a:t>
            </a:fld>
            <a:endParaRPr lang="en-US" dirty="0"/>
          </a:p>
        </p:txBody>
      </p:sp>
      <p:sp>
        <p:nvSpPr>
          <p:cNvPr id="14" name="Subtitle 2">
            <a:extLst>
              <a:ext uri="{FF2B5EF4-FFF2-40B4-BE49-F238E27FC236}">
                <a16:creationId xmlns:a16="http://schemas.microsoft.com/office/drawing/2014/main" id="{9E84A232-CE07-4F6B-866F-6585C7E96020}"/>
              </a:ext>
            </a:extLst>
          </p:cNvPr>
          <p:cNvSpPr>
            <a:spLocks noGrp="1"/>
          </p:cNvSpPr>
          <p:nvPr>
            <p:ph type="subTitle" idx="11"/>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1130580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B92D702-1BB7-49B5-BBE3-C592128BB2E9}"/>
              </a:ext>
            </a:extLst>
          </p:cNvPr>
          <p:cNvSpPr>
            <a:spLocks noGrp="1"/>
          </p:cNvSpPr>
          <p:nvPr>
            <p:ph type="title"/>
          </p:nvPr>
        </p:nvSpPr>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248D1B90-426A-44EF-BAF8-81482CB587C2}"/>
              </a:ext>
            </a:extLst>
          </p:cNvPr>
          <p:cNvSpPr>
            <a:spLocks noGrp="1"/>
          </p:cNvSpPr>
          <p:nvPr>
            <p:ph type="ftr" sz="quarter" idx="12"/>
          </p:nvPr>
        </p:nvSpPr>
        <p:spPr/>
        <p:txBody>
          <a:bodyPr/>
          <a:lstStyle/>
          <a:p>
            <a:r>
              <a:rPr lang="en-US"/>
              <a:t>CLICK TO EDIT FOOTER</a:t>
            </a:r>
            <a:endParaRPr lang="en-US" dirty="0"/>
          </a:p>
        </p:txBody>
      </p:sp>
      <p:sp>
        <p:nvSpPr>
          <p:cNvPr id="6" name="Slide Number Placeholder 5">
            <a:extLst>
              <a:ext uri="{FF2B5EF4-FFF2-40B4-BE49-F238E27FC236}">
                <a16:creationId xmlns:a16="http://schemas.microsoft.com/office/drawing/2014/main" id="{3AE5A710-14CD-45B4-BC0C-FB7B8630D3F5}"/>
              </a:ext>
            </a:extLst>
          </p:cNvPr>
          <p:cNvSpPr>
            <a:spLocks noGrp="1"/>
          </p:cNvSpPr>
          <p:nvPr>
            <p:ph type="sldNum" sz="quarter" idx="13"/>
          </p:nvPr>
        </p:nvSpPr>
        <p:spPr/>
        <p:txBody>
          <a:bodyPr/>
          <a:lstStyle/>
          <a:p>
            <a:fld id="{AD77E083-5E71-43E5-9A1F-1AA7D861D609}" type="slidenum">
              <a:rPr lang="en-US" smtClean="0"/>
              <a:pPr/>
              <a:t>‹#›</a:t>
            </a:fld>
            <a:endParaRPr lang="en-US" dirty="0"/>
          </a:p>
        </p:txBody>
      </p:sp>
      <p:sp>
        <p:nvSpPr>
          <p:cNvPr id="13" name="Subtitle 2">
            <a:extLst>
              <a:ext uri="{FF2B5EF4-FFF2-40B4-BE49-F238E27FC236}">
                <a16:creationId xmlns:a16="http://schemas.microsoft.com/office/drawing/2014/main" id="{5D3973C1-A096-48E1-A620-483679D55E14}"/>
              </a:ext>
            </a:extLst>
          </p:cNvPr>
          <p:cNvSpPr>
            <a:spLocks noGrp="1"/>
          </p:cNvSpPr>
          <p:nvPr>
            <p:ph type="subTitle" idx="11"/>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275613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hoto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240" y="1836521"/>
            <a:ext cx="5918008" cy="405266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2"/>
          </p:nvPr>
        </p:nvSpPr>
        <p:spPr>
          <a:xfrm>
            <a:off x="6689497" y="1836521"/>
            <a:ext cx="4869295" cy="3768637"/>
          </a:xfrm>
          <a:prstGeom prst="rect">
            <a:avLst/>
          </a:prstGeom>
        </p:spPr>
        <p:txBody>
          <a:bodyPr/>
          <a:lstStyle>
            <a:lvl1pPr marL="0" indent="0">
              <a:buNone/>
              <a:defRPr/>
            </a:lvl1pPr>
          </a:lstStyle>
          <a:p>
            <a:endParaRPr lang="en-US" dirty="0"/>
          </a:p>
        </p:txBody>
      </p:sp>
      <p:sp>
        <p:nvSpPr>
          <p:cNvPr id="10" name="Content Placeholder 9"/>
          <p:cNvSpPr>
            <a:spLocks noGrp="1"/>
          </p:cNvSpPr>
          <p:nvPr>
            <p:ph sz="quarter" idx="14" hasCustomPrompt="1"/>
          </p:nvPr>
        </p:nvSpPr>
        <p:spPr>
          <a:xfrm>
            <a:off x="6689497" y="5687569"/>
            <a:ext cx="4869295" cy="201613"/>
          </a:xfrm>
          <a:prstGeom prst="rect">
            <a:avLst/>
          </a:prstGeom>
        </p:spPr>
        <p:txBody>
          <a:bodyPr anchor="ctr"/>
          <a:lstStyle>
            <a:lvl1pPr marL="0" indent="0">
              <a:buNone/>
              <a:defRPr sz="1100"/>
            </a:lvl1pPr>
          </a:lstStyle>
          <a:p>
            <a:pPr lvl="0"/>
            <a:r>
              <a:rPr lang="en-US" dirty="0"/>
              <a:t>Click to edit caption</a:t>
            </a:r>
          </a:p>
        </p:txBody>
      </p:sp>
      <p:sp>
        <p:nvSpPr>
          <p:cNvPr id="2" name="Title 1">
            <a:extLst>
              <a:ext uri="{FF2B5EF4-FFF2-40B4-BE49-F238E27FC236}">
                <a16:creationId xmlns:a16="http://schemas.microsoft.com/office/drawing/2014/main" id="{A8150D23-D917-49A3-931E-5FEB7C0BCC82}"/>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8891727C-21B6-4365-B63C-2FD6911BD80C}"/>
              </a:ext>
            </a:extLst>
          </p:cNvPr>
          <p:cNvSpPr>
            <a:spLocks noGrp="1"/>
          </p:cNvSpPr>
          <p:nvPr>
            <p:ph type="ftr" sz="quarter" idx="15"/>
          </p:nvPr>
        </p:nvSpPr>
        <p:spPr/>
        <p:txBody>
          <a:bodyPr/>
          <a:lstStyle/>
          <a:p>
            <a:r>
              <a:rPr lang="en-US"/>
              <a:t>CLICK TO EDIT FOOTER</a:t>
            </a:r>
            <a:endParaRPr lang="en-US" dirty="0"/>
          </a:p>
        </p:txBody>
      </p:sp>
      <p:sp>
        <p:nvSpPr>
          <p:cNvPr id="5" name="Slide Number Placeholder 4">
            <a:extLst>
              <a:ext uri="{FF2B5EF4-FFF2-40B4-BE49-F238E27FC236}">
                <a16:creationId xmlns:a16="http://schemas.microsoft.com/office/drawing/2014/main" id="{D01DEC71-E8E3-473B-BFFD-207BD2233762}"/>
              </a:ext>
            </a:extLst>
          </p:cNvPr>
          <p:cNvSpPr>
            <a:spLocks noGrp="1"/>
          </p:cNvSpPr>
          <p:nvPr>
            <p:ph type="sldNum" sz="quarter" idx="16"/>
          </p:nvPr>
        </p:nvSpPr>
        <p:spPr/>
        <p:txBody>
          <a:bodyPr/>
          <a:lstStyle/>
          <a:p>
            <a:fld id="{AD77E083-5E71-43E5-9A1F-1AA7D861D609}" type="slidenum">
              <a:rPr lang="en-US" smtClean="0"/>
              <a:pPr/>
              <a:t>‹#›</a:t>
            </a:fld>
            <a:endParaRPr lang="en-US" dirty="0"/>
          </a:p>
        </p:txBody>
      </p:sp>
      <p:sp>
        <p:nvSpPr>
          <p:cNvPr id="13" name="Subtitle 2">
            <a:extLst>
              <a:ext uri="{FF2B5EF4-FFF2-40B4-BE49-F238E27FC236}">
                <a16:creationId xmlns:a16="http://schemas.microsoft.com/office/drawing/2014/main" id="{43B09511-B159-45A4-A082-7A5DAE5D7EAA}"/>
              </a:ext>
            </a:extLst>
          </p:cNvPr>
          <p:cNvSpPr>
            <a:spLocks noGrp="1"/>
          </p:cNvSpPr>
          <p:nvPr>
            <p:ph type="subTitle" idx="11"/>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1865856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hoto and Caption 2">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0779" y="1836521"/>
            <a:ext cx="5918008" cy="405266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p:cNvSpPr>
            <a:spLocks noGrp="1"/>
          </p:cNvSpPr>
          <p:nvPr>
            <p:ph type="pic" sz="quarter" idx="12"/>
          </p:nvPr>
        </p:nvSpPr>
        <p:spPr>
          <a:xfrm>
            <a:off x="525245" y="1836521"/>
            <a:ext cx="4869295" cy="3768637"/>
          </a:xfrm>
          <a:prstGeom prst="rect">
            <a:avLst/>
          </a:prstGeom>
        </p:spPr>
        <p:txBody>
          <a:bodyPr/>
          <a:lstStyle>
            <a:lvl1pPr marL="0" indent="0">
              <a:buNone/>
              <a:defRPr/>
            </a:lvl1pPr>
          </a:lstStyle>
          <a:p>
            <a:endParaRPr lang="en-US" dirty="0"/>
          </a:p>
        </p:txBody>
      </p:sp>
      <p:sp>
        <p:nvSpPr>
          <p:cNvPr id="11" name="Content Placeholder 10"/>
          <p:cNvSpPr>
            <a:spLocks noGrp="1"/>
          </p:cNvSpPr>
          <p:nvPr>
            <p:ph sz="quarter" idx="13" hasCustomPrompt="1"/>
          </p:nvPr>
        </p:nvSpPr>
        <p:spPr>
          <a:xfrm>
            <a:off x="525466" y="5705475"/>
            <a:ext cx="4868863" cy="261938"/>
          </a:xfrm>
          <a:prstGeom prst="rect">
            <a:avLst/>
          </a:prstGeom>
        </p:spPr>
        <p:txBody>
          <a:bodyPr anchor="ctr"/>
          <a:lstStyle>
            <a:lvl1pPr marL="0" indent="0">
              <a:buNone/>
              <a:defRPr sz="1100"/>
            </a:lvl1pPr>
          </a:lstStyle>
          <a:p>
            <a:pPr lvl="0"/>
            <a:r>
              <a:rPr lang="en-US" dirty="0"/>
              <a:t>Click to edit caption</a:t>
            </a:r>
          </a:p>
        </p:txBody>
      </p:sp>
      <p:sp>
        <p:nvSpPr>
          <p:cNvPr id="2" name="Title 1">
            <a:extLst>
              <a:ext uri="{FF2B5EF4-FFF2-40B4-BE49-F238E27FC236}">
                <a16:creationId xmlns:a16="http://schemas.microsoft.com/office/drawing/2014/main" id="{4770A894-B004-4EC1-9E6A-EF445472A14B}"/>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3DF9B5A-473C-4832-92DF-563D69A04613}"/>
              </a:ext>
            </a:extLst>
          </p:cNvPr>
          <p:cNvSpPr>
            <a:spLocks noGrp="1"/>
          </p:cNvSpPr>
          <p:nvPr>
            <p:ph type="ftr" sz="quarter" idx="14"/>
          </p:nvPr>
        </p:nvSpPr>
        <p:spPr/>
        <p:txBody>
          <a:bodyPr/>
          <a:lstStyle/>
          <a:p>
            <a:r>
              <a:rPr lang="en-US"/>
              <a:t>CLICK TO EDIT FOOTER</a:t>
            </a:r>
            <a:endParaRPr lang="en-US" dirty="0"/>
          </a:p>
        </p:txBody>
      </p:sp>
      <p:sp>
        <p:nvSpPr>
          <p:cNvPr id="5" name="Slide Number Placeholder 4">
            <a:extLst>
              <a:ext uri="{FF2B5EF4-FFF2-40B4-BE49-F238E27FC236}">
                <a16:creationId xmlns:a16="http://schemas.microsoft.com/office/drawing/2014/main" id="{5DC668DE-F8B3-4B4A-A320-7E3BBB36719A}"/>
              </a:ext>
            </a:extLst>
          </p:cNvPr>
          <p:cNvSpPr>
            <a:spLocks noGrp="1"/>
          </p:cNvSpPr>
          <p:nvPr>
            <p:ph type="sldNum" sz="quarter" idx="15"/>
          </p:nvPr>
        </p:nvSpPr>
        <p:spPr/>
        <p:txBody>
          <a:bodyPr/>
          <a:lstStyle/>
          <a:p>
            <a:fld id="{AD77E083-5E71-43E5-9A1F-1AA7D861D609}" type="slidenum">
              <a:rPr lang="en-US" smtClean="0"/>
              <a:pPr/>
              <a:t>‹#›</a:t>
            </a:fld>
            <a:endParaRPr lang="en-US" dirty="0"/>
          </a:p>
        </p:txBody>
      </p:sp>
      <p:sp>
        <p:nvSpPr>
          <p:cNvPr id="13" name="Subtitle 2">
            <a:extLst>
              <a:ext uri="{FF2B5EF4-FFF2-40B4-BE49-F238E27FC236}">
                <a16:creationId xmlns:a16="http://schemas.microsoft.com/office/drawing/2014/main" id="{516F30E7-CE66-4376-9901-D3C0C6D8355D}"/>
              </a:ext>
            </a:extLst>
          </p:cNvPr>
          <p:cNvSpPr>
            <a:spLocks noGrp="1"/>
          </p:cNvSpPr>
          <p:nvPr>
            <p:ph type="subTitle" idx="11"/>
          </p:nvPr>
        </p:nvSpPr>
        <p:spPr>
          <a:xfrm>
            <a:off x="0" y="537394"/>
            <a:ext cx="12192000" cy="797335"/>
          </a:xfrm>
          <a:prstGeom prst="rect">
            <a:avLst/>
          </a:prstGeom>
        </p:spPr>
        <p:txBody>
          <a:bodyPr anchor="ctr">
            <a:normAutofit/>
          </a:bodyPr>
          <a:lstStyle>
            <a:lvl1pPr marL="0" indent="0" algn="ctr">
              <a:lnSpc>
                <a:spcPts val="2800"/>
              </a:lnSpc>
              <a:buNone/>
              <a:defRPr sz="24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2394927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72E21D-BF12-422C-9B4F-6F39E7E57A06}"/>
              </a:ext>
            </a:extLst>
          </p:cNvPr>
          <p:cNvSpPr>
            <a:spLocks noGrp="1"/>
          </p:cNvSpPr>
          <p:nvPr>
            <p:ph type="sldNum" sz="quarter" idx="11"/>
          </p:nvPr>
        </p:nvSpPr>
        <p:spPr/>
        <p:txBody>
          <a:bodyPr/>
          <a:lstStyle/>
          <a:p>
            <a:fld id="{AD77E083-5E71-43E5-9A1F-1AA7D861D609}" type="slidenum">
              <a:rPr lang="en-US" smtClean="0"/>
              <a:pPr/>
              <a:t>‹#›</a:t>
            </a:fld>
            <a:endParaRPr lang="en-US" dirty="0"/>
          </a:p>
        </p:txBody>
      </p:sp>
    </p:spTree>
    <p:extLst>
      <p:ext uri="{BB962C8B-B14F-4D97-AF65-F5344CB8AC3E}">
        <p14:creationId xmlns:p14="http://schemas.microsoft.com/office/powerpoint/2010/main" val="3796960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Photo and Caption">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192000" cy="6106026"/>
          </a:xfrm>
          <a:prstGeom prst="rect">
            <a:avLst/>
          </a:prstGeom>
        </p:spPr>
        <p:txBody>
          <a:bodyPr/>
          <a:lstStyle>
            <a:lvl1pPr marL="0" indent="0">
              <a:buNone/>
              <a:defRPr/>
            </a:lvl1pPr>
          </a:lstStyle>
          <a:p>
            <a:endParaRPr lang="en-US" dirty="0"/>
          </a:p>
        </p:txBody>
      </p:sp>
      <p:sp>
        <p:nvSpPr>
          <p:cNvPr id="8" name="Content Placeholder 14"/>
          <p:cNvSpPr>
            <a:spLocks noGrp="1"/>
          </p:cNvSpPr>
          <p:nvPr>
            <p:ph sz="quarter" idx="14" hasCustomPrompt="1"/>
          </p:nvPr>
        </p:nvSpPr>
        <p:spPr>
          <a:xfrm>
            <a:off x="0" y="6106026"/>
            <a:ext cx="11442032" cy="751974"/>
          </a:xfrm>
          <a:prstGeom prst="rect">
            <a:avLst/>
          </a:prstGeom>
        </p:spPr>
        <p:txBody>
          <a:bodyPr anchor="ctr"/>
          <a:lstStyle>
            <a:lvl1pPr marL="0" indent="0" algn="r">
              <a:lnSpc>
                <a:spcPts val="2800"/>
              </a:lnSpc>
              <a:buNone/>
              <a:defRPr sz="2400" b="1" cap="all" spc="150" baseline="0">
                <a:solidFill>
                  <a:schemeClr val="tx1"/>
                </a:solidFill>
                <a:latin typeface="+mj-lt"/>
              </a:defRPr>
            </a:lvl1pPr>
          </a:lstStyle>
          <a:p>
            <a:r>
              <a:rPr lang="en-US" dirty="0"/>
              <a:t>CLICK TO EDIT FOOTER</a:t>
            </a:r>
          </a:p>
        </p:txBody>
      </p:sp>
      <p:sp>
        <p:nvSpPr>
          <p:cNvPr id="4" name="Slide Number Placeholder 3">
            <a:extLst>
              <a:ext uri="{FF2B5EF4-FFF2-40B4-BE49-F238E27FC236}">
                <a16:creationId xmlns:a16="http://schemas.microsoft.com/office/drawing/2014/main" id="{927F5CB0-9632-49BF-AE89-46CA462BC6C4}"/>
              </a:ext>
            </a:extLst>
          </p:cNvPr>
          <p:cNvSpPr>
            <a:spLocks noGrp="1"/>
          </p:cNvSpPr>
          <p:nvPr>
            <p:ph type="sldNum" sz="quarter" idx="16"/>
          </p:nvPr>
        </p:nvSpPr>
        <p:spPr>
          <a:xfrm>
            <a:off x="11442032" y="6223394"/>
            <a:ext cx="504162" cy="498082"/>
          </a:xfrm>
        </p:spPr>
        <p:txBody>
          <a:bodyPr/>
          <a:lstStyle/>
          <a:p>
            <a:fld id="{AD77E083-5E71-43E5-9A1F-1AA7D861D609}" type="slidenum">
              <a:rPr lang="en-US" smtClean="0"/>
              <a:pPr/>
              <a:t>‹#›</a:t>
            </a:fld>
            <a:endParaRPr lang="en-US" dirty="0"/>
          </a:p>
        </p:txBody>
      </p:sp>
    </p:spTree>
    <p:extLst>
      <p:ext uri="{BB962C8B-B14F-4D97-AF65-F5344CB8AC3E}">
        <p14:creationId xmlns:p14="http://schemas.microsoft.com/office/powerpoint/2010/main" val="1402330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88436" y="6223393"/>
            <a:ext cx="1382273" cy="498416"/>
          </a:xfrm>
          <a:prstGeom prst="rect">
            <a:avLst/>
          </a:prstGeom>
        </p:spPr>
      </p:pic>
      <p:sp>
        <p:nvSpPr>
          <p:cNvPr id="11" name="Title Placeholder 10">
            <a:extLst>
              <a:ext uri="{FF2B5EF4-FFF2-40B4-BE49-F238E27FC236}">
                <a16:creationId xmlns:a16="http://schemas.microsoft.com/office/drawing/2014/main" id="{6EA14E32-D5D5-4C91-A2F2-041B057E4FFD}"/>
              </a:ext>
            </a:extLst>
          </p:cNvPr>
          <p:cNvSpPr>
            <a:spLocks noGrp="1"/>
          </p:cNvSpPr>
          <p:nvPr>
            <p:ph type="title"/>
          </p:nvPr>
        </p:nvSpPr>
        <p:spPr>
          <a:xfrm>
            <a:off x="0" y="1"/>
            <a:ext cx="12192000" cy="1002890"/>
          </a:xfrm>
          <a:prstGeom prst="rect">
            <a:avLst/>
          </a:prstGeom>
        </p:spPr>
        <p:txBody>
          <a:bodyPr vert="horz" lIns="91440" tIns="45720" rIns="91440" bIns="45720" rtlCol="0" anchor="ctr">
            <a:normAutofit/>
          </a:bodyPr>
          <a:lstStyle/>
          <a:p>
            <a:r>
              <a:rPr lang="en-US" dirty="0"/>
              <a:t>Click to edit Master title style</a:t>
            </a:r>
          </a:p>
        </p:txBody>
      </p:sp>
      <p:sp>
        <p:nvSpPr>
          <p:cNvPr id="12" name="Slide Number Placeholder 11">
            <a:extLst>
              <a:ext uri="{FF2B5EF4-FFF2-40B4-BE49-F238E27FC236}">
                <a16:creationId xmlns:a16="http://schemas.microsoft.com/office/drawing/2014/main" id="{81162D75-8353-427C-8FF7-9D51BA9040D1}"/>
              </a:ext>
            </a:extLst>
          </p:cNvPr>
          <p:cNvSpPr>
            <a:spLocks noGrp="1"/>
          </p:cNvSpPr>
          <p:nvPr>
            <p:ph type="sldNum" sz="quarter" idx="4"/>
          </p:nvPr>
        </p:nvSpPr>
        <p:spPr>
          <a:xfrm>
            <a:off x="11223523" y="6223394"/>
            <a:ext cx="722671" cy="498082"/>
          </a:xfrm>
          <a:prstGeom prst="rect">
            <a:avLst/>
          </a:prstGeom>
        </p:spPr>
        <p:txBody>
          <a:bodyPr vert="horz" lIns="91440" tIns="45720" rIns="91440" bIns="45720" rtlCol="0" anchor="ctr"/>
          <a:lstStyle>
            <a:lvl1pPr algn="r">
              <a:defRPr sz="1100">
                <a:solidFill>
                  <a:schemeClr val="tx1"/>
                </a:solidFill>
              </a:defRPr>
            </a:lvl1pPr>
          </a:lstStyle>
          <a:p>
            <a:fld id="{AD77E083-5E71-43E5-9A1F-1AA7D861D609}" type="slidenum">
              <a:rPr lang="en-US" smtClean="0"/>
              <a:pPr/>
              <a:t>‹#›</a:t>
            </a:fld>
            <a:endParaRPr lang="en-US" dirty="0"/>
          </a:p>
        </p:txBody>
      </p:sp>
      <p:sp>
        <p:nvSpPr>
          <p:cNvPr id="13" name="Text Placeholder 12">
            <a:extLst>
              <a:ext uri="{FF2B5EF4-FFF2-40B4-BE49-F238E27FC236}">
                <a16:creationId xmlns:a16="http://schemas.microsoft.com/office/drawing/2014/main" id="{920F65FB-FE7D-40F5-B357-6B098296F89A}"/>
              </a:ext>
            </a:extLst>
          </p:cNvPr>
          <p:cNvSpPr>
            <a:spLocks noGrp="1"/>
          </p:cNvSpPr>
          <p:nvPr>
            <p:ph type="body" idx="1"/>
          </p:nvPr>
        </p:nvSpPr>
        <p:spPr>
          <a:xfrm>
            <a:off x="838200" y="1384761"/>
            <a:ext cx="10515600" cy="408847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6472B287-0A3C-465F-84BA-A7BF7E690F02}"/>
              </a:ext>
            </a:extLst>
          </p:cNvPr>
          <p:cNvSpPr>
            <a:spLocks noGrp="1"/>
          </p:cNvSpPr>
          <p:nvPr>
            <p:ph type="ftr" sz="quarter" idx="3"/>
          </p:nvPr>
        </p:nvSpPr>
        <p:spPr>
          <a:xfrm>
            <a:off x="1689921" y="6223394"/>
            <a:ext cx="8812159" cy="498081"/>
          </a:xfrm>
          <a:prstGeom prst="rect">
            <a:avLst/>
          </a:prstGeom>
        </p:spPr>
        <p:txBody>
          <a:bodyPr vert="horz" lIns="91440" tIns="45720" rIns="91440" bIns="45720" rtlCol="0" anchor="ctr"/>
          <a:lstStyle>
            <a:lvl1pPr algn="ctr">
              <a:defRPr sz="1200" b="1" i="0" kern="1000" cap="all" spc="100" baseline="0">
                <a:solidFill>
                  <a:schemeClr val="accent5"/>
                </a:solidFill>
                <a:latin typeface="Trade Gothic LT Std Cn" panose="00000506000000000000" pitchFamily="50" charset="0"/>
              </a:defRPr>
            </a:lvl1pPr>
          </a:lstStyle>
          <a:p>
            <a:r>
              <a:rPr lang="en-US" dirty="0"/>
              <a:t>CLICK TO EDIT FOOTER</a:t>
            </a:r>
          </a:p>
        </p:txBody>
      </p:sp>
    </p:spTree>
    <p:extLst>
      <p:ext uri="{BB962C8B-B14F-4D97-AF65-F5344CB8AC3E}">
        <p14:creationId xmlns:p14="http://schemas.microsoft.com/office/powerpoint/2010/main" val="2990886135"/>
      </p:ext>
    </p:extLst>
  </p:cSld>
  <p:clrMap bg1="lt1" tx1="dk1" bg2="lt2" tx2="dk2" accent1="accent1" accent2="accent2" accent3="accent3" accent4="accent4" accent5="accent5" accent6="accent6" hlink="hlink" folHlink="folHlink"/>
  <p:sldLayoutIdLst>
    <p:sldLayoutId id="2147483662" r:id="rId1"/>
    <p:sldLayoutId id="2147483675" r:id="rId2"/>
    <p:sldLayoutId id="2147483664" r:id="rId3"/>
    <p:sldLayoutId id="2147483669" r:id="rId4"/>
    <p:sldLayoutId id="2147483665" r:id="rId5"/>
    <p:sldLayoutId id="2147483673" r:id="rId6"/>
    <p:sldLayoutId id="2147483677" r:id="rId7"/>
    <p:sldLayoutId id="2147483667" r:id="rId8"/>
    <p:sldLayoutId id="2147483670" r:id="rId9"/>
    <p:sldLayoutId id="2147483683" r:id="rId10"/>
    <p:sldLayoutId id="2147483684" r:id="rId11"/>
    <p:sldLayoutId id="2147483674" r:id="rId12"/>
    <p:sldLayoutId id="2147483671" r:id="rId13"/>
    <p:sldLayoutId id="2147483678" r:id="rId14"/>
    <p:sldLayoutId id="2147483682" r:id="rId15"/>
    <p:sldLayoutId id="2147483672" r:id="rId16"/>
    <p:sldLayoutId id="2147483681" r:id="rId17"/>
    <p:sldLayoutId id="2147483679" r:id="rId18"/>
    <p:sldLayoutId id="2147483676" r:id="rId19"/>
    <p:sldLayoutId id="2147483680" r:id="rId20"/>
  </p:sldLayoutIdLst>
  <p:hf hdr="0" ftr="0" dt="0"/>
  <p:txStyles>
    <p:titleStyle>
      <a:lvl1pPr algn="ctr" defTabSz="685783" rtl="0" eaLnBrk="1" latinLnBrk="0" hangingPunct="1">
        <a:lnSpc>
          <a:spcPts val="3400"/>
        </a:lnSpc>
        <a:spcBef>
          <a:spcPct val="0"/>
        </a:spcBef>
        <a:buNone/>
        <a:defRPr sz="3000" b="1" kern="1200" cap="all" spc="150" baseline="0">
          <a:solidFill>
            <a:schemeClr val="tx1"/>
          </a:solidFill>
          <a:latin typeface="Trade Gothic LT Std Cn" panose="00000806000000000000" pitchFamily="50" charset="0"/>
          <a:ea typeface="+mj-ea"/>
          <a:cs typeface="+mj-cs"/>
        </a:defRPr>
      </a:lvl1pPr>
    </p:titleStyle>
    <p:bodyStyle>
      <a:lvl1pPr marL="171446" indent="-171446" algn="l" defTabSz="685783" rtl="0" eaLnBrk="1" latinLnBrk="0" hangingPunct="1">
        <a:lnSpc>
          <a:spcPts val="2500"/>
        </a:lnSpc>
        <a:spcBef>
          <a:spcPts val="750"/>
        </a:spcBef>
        <a:buClr>
          <a:schemeClr val="tx1"/>
        </a:buClr>
        <a:buSzPct val="80000"/>
        <a:buFont typeface="Arial" panose="020B0604020202020204" pitchFamily="34" charset="0"/>
        <a:buChar char="•"/>
        <a:defRPr sz="2000" kern="1200" baseline="0">
          <a:solidFill>
            <a:schemeClr val="tx1"/>
          </a:solidFill>
          <a:latin typeface="+mn-lt"/>
          <a:ea typeface="+mn-ea"/>
          <a:cs typeface="+mn-cs"/>
        </a:defRPr>
      </a:lvl1pPr>
      <a:lvl2pPr marL="514337" indent="-171446" algn="l" defTabSz="685783" rtl="0" eaLnBrk="1" latinLnBrk="0" hangingPunct="1">
        <a:lnSpc>
          <a:spcPts val="2500"/>
        </a:lnSpc>
        <a:spcBef>
          <a:spcPts val="750"/>
        </a:spcBef>
        <a:buClr>
          <a:schemeClr val="tx1"/>
        </a:buClr>
        <a:buSzPct val="80000"/>
        <a:buFont typeface="Arial" panose="020B0604020202020204" pitchFamily="34" charset="0"/>
        <a:buChar char="•"/>
        <a:defRPr sz="2000" kern="1200" baseline="0">
          <a:solidFill>
            <a:schemeClr val="tx1"/>
          </a:solidFill>
          <a:latin typeface="+mn-lt"/>
          <a:ea typeface="+mn-ea"/>
          <a:cs typeface="+mn-cs"/>
        </a:defRPr>
      </a:lvl2pPr>
      <a:lvl3pPr marL="857228" indent="-171446" algn="l" defTabSz="685783" rtl="0" eaLnBrk="1" latinLnBrk="0" hangingPunct="1">
        <a:lnSpc>
          <a:spcPts val="2500"/>
        </a:lnSpc>
        <a:spcBef>
          <a:spcPts val="750"/>
        </a:spcBef>
        <a:buClr>
          <a:schemeClr val="tx1"/>
        </a:buClr>
        <a:buSzPct val="80000"/>
        <a:buFont typeface="Arial" panose="020B0604020202020204" pitchFamily="34" charset="0"/>
        <a:buChar char="•"/>
        <a:defRPr sz="2000" kern="1200" baseline="0">
          <a:solidFill>
            <a:schemeClr val="tx1"/>
          </a:solidFill>
          <a:latin typeface="+mn-lt"/>
          <a:ea typeface="+mn-ea"/>
          <a:cs typeface="+mn-cs"/>
        </a:defRPr>
      </a:lvl3pPr>
      <a:lvl4pPr marL="1200120" indent="-171446" algn="l" defTabSz="685783" rtl="0" eaLnBrk="1" latinLnBrk="0" hangingPunct="1">
        <a:lnSpc>
          <a:spcPts val="2500"/>
        </a:lnSpc>
        <a:spcBef>
          <a:spcPts val="750"/>
        </a:spcBef>
        <a:buClr>
          <a:schemeClr val="tx1"/>
        </a:buClr>
        <a:buSzPct val="80000"/>
        <a:buFont typeface="Arial" panose="020B0604020202020204" pitchFamily="34" charset="0"/>
        <a:buChar char="•"/>
        <a:defRPr sz="2000" kern="1200" baseline="0">
          <a:solidFill>
            <a:schemeClr val="tx1"/>
          </a:solidFill>
          <a:latin typeface="+mn-lt"/>
          <a:ea typeface="+mn-ea"/>
          <a:cs typeface="+mn-cs"/>
        </a:defRPr>
      </a:lvl4pPr>
      <a:lvl5pPr marL="1543012" indent="-171446" algn="l" defTabSz="685783" rtl="0" eaLnBrk="1" latinLnBrk="0" hangingPunct="1">
        <a:lnSpc>
          <a:spcPts val="2500"/>
        </a:lnSpc>
        <a:spcBef>
          <a:spcPts val="750"/>
        </a:spcBef>
        <a:buClr>
          <a:schemeClr val="tx1"/>
        </a:buClr>
        <a:buSzPct val="80000"/>
        <a:buFont typeface="Arial" panose="020B0604020202020204" pitchFamily="34" charset="0"/>
        <a:buChar char="•"/>
        <a:defRPr sz="2000" kern="1200" baseline="0">
          <a:solidFill>
            <a:schemeClr val="tx1"/>
          </a:solidFill>
          <a:latin typeface="+mn-lt"/>
          <a:ea typeface="+mn-ea"/>
          <a:cs typeface="+mn-cs"/>
        </a:defRPr>
      </a:lvl5pPr>
      <a:lvl6pPr marL="1885903"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baseline="0">
          <a:solidFill>
            <a:schemeClr val="tx1"/>
          </a:solidFill>
          <a:latin typeface="+mn-lt"/>
          <a:ea typeface="+mn-ea"/>
          <a:cs typeface="+mn-cs"/>
        </a:defRPr>
      </a:lvl6pPr>
      <a:lvl7pPr marL="2228795"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a:solidFill>
            <a:schemeClr val="tx1"/>
          </a:solidFill>
          <a:latin typeface="+mn-lt"/>
          <a:ea typeface="+mn-ea"/>
          <a:cs typeface="+mn-cs"/>
        </a:defRPr>
      </a:lvl8pPr>
      <a:lvl9pPr marL="2743132"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7044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1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FB24E376-10F6-9D4D-92D5-523BEAD1920E}"/>
              </a:ext>
            </a:extLst>
          </p:cNvPr>
          <p:cNvSpPr>
            <a:spLocks noGrp="1"/>
          </p:cNvSpPr>
          <p:nvPr>
            <p:ph type="title"/>
          </p:nvPr>
        </p:nvSpPr>
        <p:spPr/>
        <p:txBody>
          <a:bodyPr/>
          <a:lstStyle/>
          <a:p>
            <a:r>
              <a:rPr lang="en-US" dirty="0">
                <a:solidFill>
                  <a:srgbClr val="00358E"/>
                </a:solidFill>
              </a:rPr>
              <a:t>Magic all-one chocolate</a:t>
            </a:r>
          </a:p>
        </p:txBody>
      </p:sp>
      <p:sp>
        <p:nvSpPr>
          <p:cNvPr id="23" name="Subtitle 22">
            <a:extLst>
              <a:ext uri="{FF2B5EF4-FFF2-40B4-BE49-F238E27FC236}">
                <a16:creationId xmlns:a16="http://schemas.microsoft.com/office/drawing/2014/main" id="{0F9BE979-C350-034C-B058-F7C28AEC6157}"/>
              </a:ext>
            </a:extLst>
          </p:cNvPr>
          <p:cNvSpPr>
            <a:spLocks noGrp="1"/>
          </p:cNvSpPr>
          <p:nvPr>
            <p:ph type="subTitle" idx="11"/>
          </p:nvPr>
        </p:nvSpPr>
        <p:spPr/>
        <p:txBody>
          <a:bodyPr/>
          <a:lstStyle/>
          <a:p>
            <a:r>
              <a:rPr lang="en-US" dirty="0">
                <a:solidFill>
                  <a:srgbClr val="00358E"/>
                </a:solidFill>
                <a:latin typeface="BentonSansCond Book" panose="02000406020000020004" pitchFamily="50" charset="0"/>
              </a:rPr>
              <a:t>Delicious and good, for Earth and farmers</a:t>
            </a:r>
          </a:p>
        </p:txBody>
      </p:sp>
      <p:sp>
        <p:nvSpPr>
          <p:cNvPr id="8" name="Text Placeholder 6">
            <a:extLst>
              <a:ext uri="{FF2B5EF4-FFF2-40B4-BE49-F238E27FC236}">
                <a16:creationId xmlns:a16="http://schemas.microsoft.com/office/drawing/2014/main" id="{671C1D0F-FBED-7D46-A5BE-8E03EFA29260}"/>
              </a:ext>
            </a:extLst>
          </p:cNvPr>
          <p:cNvSpPr txBox="1">
            <a:spLocks/>
          </p:cNvSpPr>
          <p:nvPr/>
        </p:nvSpPr>
        <p:spPr>
          <a:xfrm>
            <a:off x="1524000" y="5393653"/>
            <a:ext cx="9144000" cy="557822"/>
          </a:xfrm>
          <a:prstGeom prst="rect">
            <a:avLst/>
          </a:prstGeom>
        </p:spPr>
        <p:txBody>
          <a:bodyPr vert="horz" lIns="91440" tIns="45720" rIns="91440" bIns="45720" rtlCol="0">
            <a:noAutofit/>
          </a:bodyPr>
          <a:lstStyle>
            <a:lvl1pPr marL="0" indent="0" algn="ctr" defTabSz="685783" rtl="0" eaLnBrk="1" latinLnBrk="0" hangingPunct="1">
              <a:lnSpc>
                <a:spcPct val="90000"/>
              </a:lnSpc>
              <a:spcBef>
                <a:spcPts val="750"/>
              </a:spcBef>
              <a:buClr>
                <a:schemeClr val="tx1"/>
              </a:buClr>
              <a:buSzPct val="80000"/>
              <a:buFont typeface="Arial" panose="020B0604020202020204" pitchFamily="34" charset="0"/>
              <a:buNone/>
              <a:defRPr sz="1600" kern="1200" cap="none" baseline="0">
                <a:solidFill>
                  <a:srgbClr val="00358E"/>
                </a:solidFill>
                <a:latin typeface="BentonSansCond Book" panose="02000406020000020004" pitchFamily="50" charset="0"/>
                <a:ea typeface="+mn-ea"/>
                <a:cs typeface="Times New Roman"/>
              </a:defRPr>
            </a:lvl1pPr>
            <a:lvl2pPr marL="514337"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baseline="0">
                <a:solidFill>
                  <a:schemeClr val="tx1"/>
                </a:solidFill>
                <a:latin typeface="Times New Roman"/>
                <a:ea typeface="+mn-ea"/>
                <a:cs typeface="Times New Roman"/>
              </a:defRPr>
            </a:lvl2pPr>
            <a:lvl3pPr marL="857228"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baseline="0">
                <a:solidFill>
                  <a:schemeClr val="tx1"/>
                </a:solidFill>
                <a:latin typeface="Times New Roman"/>
                <a:ea typeface="+mn-ea"/>
                <a:cs typeface="Times New Roman"/>
              </a:defRPr>
            </a:lvl3pPr>
            <a:lvl4pPr marL="1200120"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baseline="0">
                <a:solidFill>
                  <a:schemeClr val="tx1"/>
                </a:solidFill>
                <a:latin typeface="Times New Roman"/>
                <a:ea typeface="+mn-ea"/>
                <a:cs typeface="Times New Roman"/>
              </a:defRPr>
            </a:lvl4pPr>
            <a:lvl5pPr marL="1543012"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baseline="0">
                <a:solidFill>
                  <a:schemeClr val="tx1"/>
                </a:solidFill>
                <a:latin typeface="Times New Roman"/>
                <a:ea typeface="+mn-ea"/>
                <a:cs typeface="Times New Roman"/>
              </a:defRPr>
            </a:lvl5pPr>
            <a:lvl6pPr marL="1885903"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baseline="0">
                <a:solidFill>
                  <a:schemeClr val="tx1"/>
                </a:solidFill>
                <a:latin typeface="+mn-lt"/>
                <a:ea typeface="+mn-ea"/>
                <a:cs typeface="+mn-cs"/>
              </a:defRPr>
            </a:lvl6pPr>
            <a:lvl7pPr marL="2228795"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a:solidFill>
                  <a:schemeClr val="tx1"/>
                </a:solidFill>
                <a:latin typeface="+mn-lt"/>
                <a:ea typeface="+mn-ea"/>
                <a:cs typeface="+mn-cs"/>
              </a:defRPr>
            </a:lvl8pPr>
            <a:lvl9pPr marL="2743132"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9pPr>
          </a:lstStyle>
          <a:p>
            <a:pPr marL="0" marR="0" lvl="0" indent="0" algn="ctr" defTabSz="685783" rtl="0" eaLnBrk="1" fontAlgn="auto" latinLnBrk="0" hangingPunct="1">
              <a:lnSpc>
                <a:spcPts val="2000"/>
              </a:lnSpc>
              <a:spcBef>
                <a:spcPts val="0"/>
              </a:spcBef>
              <a:spcAft>
                <a:spcPts val="0"/>
              </a:spcAft>
              <a:buClr>
                <a:srgbClr val="00358E"/>
              </a:buClr>
              <a:buSzPct val="80000"/>
              <a:buFont typeface="Arial" panose="020B0604020202020204" pitchFamily="34" charset="0"/>
              <a:buNone/>
              <a:tabLst/>
              <a:defRPr/>
            </a:pPr>
            <a:r>
              <a:rPr kumimoji="0" lang="en-US" sz="1400" b="1" i="0" u="none" strike="noStrike" kern="1200" cap="none" spc="100" normalizeH="0" baseline="0" noProof="0" dirty="0">
                <a:ln>
                  <a:noFill/>
                </a:ln>
                <a:solidFill>
                  <a:srgbClr val="00358E"/>
                </a:solidFill>
                <a:effectLst/>
                <a:uLnTx/>
                <a:uFillTx/>
                <a:latin typeface="Trade Gothic LT Std Cn"/>
                <a:ea typeface="+mn-ea"/>
                <a:cs typeface="Trade Gothic LT Std Cn"/>
              </a:rPr>
              <a:t>2.93 OZ. AVAILABLE IN: </a:t>
            </a:r>
            <a:r>
              <a:rPr kumimoji="0" lang="en-US" sz="1400" b="0" i="0" u="none" strike="noStrike" kern="1200" cap="none" spc="0" normalizeH="0" baseline="0" noProof="0" dirty="0">
                <a:ln>
                  <a:noFill/>
                </a:ln>
                <a:solidFill>
                  <a:srgbClr val="00358E"/>
                </a:solidFill>
                <a:effectLst/>
                <a:uLnTx/>
                <a:uFillTx/>
                <a:latin typeface="BentonSansCond Book" panose="02000406020000020004" pitchFamily="50" charset="0"/>
                <a:ea typeface="+mn-ea"/>
                <a:cs typeface="Times New Roman"/>
              </a:rPr>
              <a:t>Crunchy Hazelnut Butter, Salted Almond Butter, Smooth Coconut Praline</a:t>
            </a:r>
            <a:br>
              <a:rPr kumimoji="0" lang="en-US" sz="1400" b="0" i="0" u="none" strike="noStrike" kern="1200" cap="none" spc="0" normalizeH="0" baseline="0" noProof="0" dirty="0">
                <a:ln>
                  <a:noFill/>
                </a:ln>
                <a:solidFill>
                  <a:srgbClr val="00358E"/>
                </a:solidFill>
                <a:effectLst/>
                <a:uLnTx/>
                <a:uFillTx/>
                <a:latin typeface="BentonSansCond Book" panose="02000406020000020004" pitchFamily="50" charset="0"/>
                <a:ea typeface="+mn-ea"/>
                <a:cs typeface="Times New Roman"/>
              </a:rPr>
            </a:br>
            <a:r>
              <a:rPr kumimoji="0" lang="en-US" sz="1400" b="1" i="0" u="none" strike="noStrike" kern="1200" cap="none" spc="100" normalizeH="0" baseline="0" noProof="0" dirty="0">
                <a:ln>
                  <a:noFill/>
                </a:ln>
                <a:solidFill>
                  <a:srgbClr val="00358E"/>
                </a:solidFill>
                <a:effectLst/>
                <a:uLnTx/>
                <a:uFillTx/>
                <a:latin typeface="Trade Gothic LT Std Cn"/>
                <a:ea typeface="+mn-ea"/>
                <a:cs typeface="Trade Gothic LT Std Cn"/>
              </a:rPr>
              <a:t>3 OZ. AVAILABLE IN: </a:t>
            </a:r>
            <a:r>
              <a:rPr lang="en-US" sz="1400" dirty="0"/>
              <a:t>Roasted Whole Hazelnuts, Salted Dark Chocolate, Salted Whole Almonds</a:t>
            </a:r>
            <a:endParaRPr kumimoji="0" lang="en-US" sz="1400" b="0" i="0" u="none" strike="noStrike" kern="1200" cap="none" spc="0" normalizeH="0" baseline="0" noProof="0" dirty="0">
              <a:ln>
                <a:noFill/>
              </a:ln>
              <a:solidFill>
                <a:srgbClr val="00358E"/>
              </a:solidFill>
              <a:effectLst/>
              <a:uLnTx/>
              <a:uFillTx/>
              <a:latin typeface="BentonSansCond Book" panose="02000406020000020004" pitchFamily="50" charset="0"/>
              <a:ea typeface="+mn-ea"/>
              <a:cs typeface="Times New Roman"/>
            </a:endParaRPr>
          </a:p>
        </p:txBody>
      </p:sp>
      <p:pic>
        <p:nvPicPr>
          <p:cNvPr id="5" name="Picture 4">
            <a:extLst>
              <a:ext uri="{FF2B5EF4-FFF2-40B4-BE49-F238E27FC236}">
                <a16:creationId xmlns:a16="http://schemas.microsoft.com/office/drawing/2014/main" id="{97C228AB-2D73-3A48-B9AB-888FC97BA55D}"/>
              </a:ext>
            </a:extLst>
          </p:cNvPr>
          <p:cNvPicPr>
            <a:picLocks noChangeAspect="1"/>
          </p:cNvPicPr>
          <p:nvPr/>
        </p:nvPicPr>
        <p:blipFill>
          <a:blip r:embed="rId2"/>
          <a:stretch>
            <a:fillRect/>
          </a:stretch>
        </p:blipFill>
        <p:spPr>
          <a:xfrm>
            <a:off x="1067889" y="1137557"/>
            <a:ext cx="10056223" cy="4307730"/>
          </a:xfrm>
          <a:prstGeom prst="rect">
            <a:avLst/>
          </a:prstGeom>
        </p:spPr>
      </p:pic>
      <p:grpSp>
        <p:nvGrpSpPr>
          <p:cNvPr id="10" name="Group 9">
            <a:extLst>
              <a:ext uri="{FF2B5EF4-FFF2-40B4-BE49-F238E27FC236}">
                <a16:creationId xmlns:a16="http://schemas.microsoft.com/office/drawing/2014/main" id="{3684595C-575A-C04A-8B3F-D8C7A6B1C72C}"/>
              </a:ext>
            </a:extLst>
          </p:cNvPr>
          <p:cNvGrpSpPr/>
          <p:nvPr/>
        </p:nvGrpSpPr>
        <p:grpSpPr>
          <a:xfrm>
            <a:off x="3845187" y="6032724"/>
            <a:ext cx="4501626" cy="502920"/>
            <a:chOff x="3845187" y="6032724"/>
            <a:chExt cx="4501626" cy="502920"/>
          </a:xfrm>
        </p:grpSpPr>
        <p:pic>
          <p:nvPicPr>
            <p:cNvPr id="7" name="Picture 6">
              <a:extLst>
                <a:ext uri="{FF2B5EF4-FFF2-40B4-BE49-F238E27FC236}">
                  <a16:creationId xmlns:a16="http://schemas.microsoft.com/office/drawing/2014/main" id="{FA37A700-03E4-DD40-BA88-402840365F77}"/>
                </a:ext>
              </a:extLst>
            </p:cNvPr>
            <p:cNvPicPr>
              <a:picLocks noChangeAspect="1"/>
            </p:cNvPicPr>
            <p:nvPr/>
          </p:nvPicPr>
          <p:blipFill>
            <a:blip r:embed="rId3"/>
            <a:stretch>
              <a:fillRect/>
            </a:stretch>
          </p:blipFill>
          <p:spPr>
            <a:xfrm>
              <a:off x="3845187" y="6032724"/>
              <a:ext cx="4501626" cy="502920"/>
            </a:xfrm>
            <a:prstGeom prst="rect">
              <a:avLst/>
            </a:prstGeom>
          </p:spPr>
        </p:pic>
        <p:sp>
          <p:nvSpPr>
            <p:cNvPr id="9" name="Rectangle 8">
              <a:extLst>
                <a:ext uri="{FF2B5EF4-FFF2-40B4-BE49-F238E27FC236}">
                  <a16:creationId xmlns:a16="http://schemas.microsoft.com/office/drawing/2014/main" id="{8616FC4C-0B55-294C-B430-87059CE46CB6}"/>
                </a:ext>
              </a:extLst>
            </p:cNvPr>
            <p:cNvSpPr/>
            <p:nvPr/>
          </p:nvSpPr>
          <p:spPr>
            <a:xfrm>
              <a:off x="5762791" y="6114361"/>
              <a:ext cx="88134" cy="121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1B4946-120B-AD40-A8C7-9967B6577B0C}"/>
                </a:ext>
              </a:extLst>
            </p:cNvPr>
            <p:cNvSpPr/>
            <p:nvPr/>
          </p:nvSpPr>
          <p:spPr>
            <a:xfrm>
              <a:off x="7854525" y="6121060"/>
              <a:ext cx="88134" cy="121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9020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54C2EAD-9F0C-A44D-9549-A3449BE036ED}"/>
              </a:ext>
            </a:extLst>
          </p:cNvPr>
          <p:cNvSpPr/>
          <p:nvPr/>
        </p:nvSpPr>
        <p:spPr>
          <a:xfrm>
            <a:off x="0" y="0"/>
            <a:ext cx="4059936" cy="3429000"/>
          </a:xfrm>
          <a:prstGeom prst="rect">
            <a:avLst/>
          </a:prstGeom>
          <a:solidFill>
            <a:srgbClr val="FE3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E2A8021-E23A-944C-953D-026038ADC1CD}"/>
              </a:ext>
            </a:extLst>
          </p:cNvPr>
          <p:cNvSpPr/>
          <p:nvPr/>
        </p:nvSpPr>
        <p:spPr>
          <a:xfrm>
            <a:off x="4066032" y="0"/>
            <a:ext cx="4059936" cy="3429000"/>
          </a:xfrm>
          <a:prstGeom prst="rect">
            <a:avLst/>
          </a:prstGeom>
          <a:solidFill>
            <a:srgbClr val="FE9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0F37BA-97A0-4840-A51B-C029D7FC3BDB}"/>
              </a:ext>
            </a:extLst>
          </p:cNvPr>
          <p:cNvSpPr/>
          <p:nvPr/>
        </p:nvSpPr>
        <p:spPr>
          <a:xfrm>
            <a:off x="8132064" y="0"/>
            <a:ext cx="4059936" cy="3429000"/>
          </a:xfrm>
          <a:prstGeom prst="rect">
            <a:avLst/>
          </a:prstGeom>
          <a:solidFill>
            <a:srgbClr val="4BD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B4357A-9943-EA4C-874A-6C80C67F4DD4}"/>
              </a:ext>
            </a:extLst>
          </p:cNvPr>
          <p:cNvSpPr/>
          <p:nvPr/>
        </p:nvSpPr>
        <p:spPr>
          <a:xfrm>
            <a:off x="0" y="3429000"/>
            <a:ext cx="4059936" cy="3429000"/>
          </a:xfrm>
          <a:prstGeom prst="rect">
            <a:avLst/>
          </a:prstGeom>
          <a:solidFill>
            <a:srgbClr val="03C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EE92D14-D9A8-6040-ACA7-A13EA29ED20F}"/>
              </a:ext>
            </a:extLst>
          </p:cNvPr>
          <p:cNvSpPr/>
          <p:nvPr/>
        </p:nvSpPr>
        <p:spPr>
          <a:xfrm>
            <a:off x="4066032" y="3429000"/>
            <a:ext cx="4059936" cy="3429000"/>
          </a:xfrm>
          <a:prstGeom prst="rect">
            <a:avLst/>
          </a:prstGeom>
          <a:solidFill>
            <a:srgbClr val="694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8186A3-BA8E-7946-9AB7-4C88E4D88017}"/>
              </a:ext>
            </a:extLst>
          </p:cNvPr>
          <p:cNvSpPr/>
          <p:nvPr/>
        </p:nvSpPr>
        <p:spPr>
          <a:xfrm>
            <a:off x="8132064" y="3429000"/>
            <a:ext cx="4059936" cy="3429000"/>
          </a:xfrm>
          <a:prstGeom prst="rect">
            <a:avLst/>
          </a:prstGeom>
          <a:solidFill>
            <a:srgbClr val="F05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Placeholder 11">
            <a:extLst>
              <a:ext uri="{FF2B5EF4-FFF2-40B4-BE49-F238E27FC236}">
                <a16:creationId xmlns:a16="http://schemas.microsoft.com/office/drawing/2014/main" id="{0BF8ACBA-2E54-2846-9E3B-67BC14A0BEB1}"/>
              </a:ext>
            </a:extLst>
          </p:cNvPr>
          <p:cNvPicPr>
            <a:picLocks noGrp="1" noChangeAspect="1"/>
          </p:cNvPicPr>
          <p:nvPr>
            <p:ph type="pic" sz="quarter" idx="10"/>
          </p:nvPr>
        </p:nvPicPr>
        <p:blipFill>
          <a:blip r:embed="rId2"/>
          <a:srcRect/>
          <a:stretch>
            <a:fillRect/>
          </a:stretch>
        </p:blipFill>
        <p:spPr>
          <a:xfrm>
            <a:off x="315468" y="0"/>
            <a:ext cx="3429000" cy="3429000"/>
          </a:xfrm>
        </p:spPr>
      </p:pic>
      <p:sp>
        <p:nvSpPr>
          <p:cNvPr id="9" name="Slide Number Placeholder 8">
            <a:extLst>
              <a:ext uri="{FF2B5EF4-FFF2-40B4-BE49-F238E27FC236}">
                <a16:creationId xmlns:a16="http://schemas.microsoft.com/office/drawing/2014/main" id="{3A3023DD-F5DA-8F4D-B2B3-077BABC183F4}"/>
              </a:ext>
            </a:extLst>
          </p:cNvPr>
          <p:cNvSpPr>
            <a:spLocks noGrp="1"/>
          </p:cNvSpPr>
          <p:nvPr>
            <p:ph type="sldNum" sz="quarter" idx="19"/>
          </p:nvPr>
        </p:nvSpPr>
        <p:spPr/>
        <p:txBody>
          <a:bodyPr/>
          <a:lstStyle/>
          <a:p>
            <a:fld id="{AD77E083-5E71-43E5-9A1F-1AA7D861D609}" type="slidenum">
              <a:rPr lang="en-US" smtClean="0"/>
              <a:pPr/>
              <a:t>2</a:t>
            </a:fld>
            <a:endParaRPr lang="en-US" dirty="0"/>
          </a:p>
        </p:txBody>
      </p:sp>
      <p:pic>
        <p:nvPicPr>
          <p:cNvPr id="21" name="Picture Placeholder 11">
            <a:extLst>
              <a:ext uri="{FF2B5EF4-FFF2-40B4-BE49-F238E27FC236}">
                <a16:creationId xmlns:a16="http://schemas.microsoft.com/office/drawing/2014/main" id="{516B02C7-462B-8F4A-961D-097816E48068}"/>
              </a:ext>
            </a:extLst>
          </p:cNvPr>
          <p:cNvPicPr>
            <a:picLocks noChangeAspect="1"/>
          </p:cNvPicPr>
          <p:nvPr/>
        </p:nvPicPr>
        <p:blipFill>
          <a:blip r:embed="rId3"/>
          <a:stretch>
            <a:fillRect/>
          </a:stretch>
        </p:blipFill>
        <p:spPr>
          <a:xfrm>
            <a:off x="4381500" y="0"/>
            <a:ext cx="3429000" cy="3429000"/>
          </a:xfrm>
          <a:prstGeom prst="rect">
            <a:avLst/>
          </a:prstGeom>
        </p:spPr>
      </p:pic>
      <p:pic>
        <p:nvPicPr>
          <p:cNvPr id="22" name="Picture Placeholder 11">
            <a:extLst>
              <a:ext uri="{FF2B5EF4-FFF2-40B4-BE49-F238E27FC236}">
                <a16:creationId xmlns:a16="http://schemas.microsoft.com/office/drawing/2014/main" id="{E314FDFF-3AE9-6547-BFCF-980CF6532560}"/>
              </a:ext>
            </a:extLst>
          </p:cNvPr>
          <p:cNvPicPr>
            <a:picLocks noChangeAspect="1"/>
          </p:cNvPicPr>
          <p:nvPr/>
        </p:nvPicPr>
        <p:blipFill>
          <a:blip r:embed="rId4"/>
          <a:stretch>
            <a:fillRect/>
          </a:stretch>
        </p:blipFill>
        <p:spPr>
          <a:xfrm>
            <a:off x="8447532" y="0"/>
            <a:ext cx="3429000" cy="3429000"/>
          </a:xfrm>
          <a:prstGeom prst="rect">
            <a:avLst/>
          </a:prstGeom>
        </p:spPr>
      </p:pic>
      <p:pic>
        <p:nvPicPr>
          <p:cNvPr id="23" name="Picture Placeholder 11">
            <a:extLst>
              <a:ext uri="{FF2B5EF4-FFF2-40B4-BE49-F238E27FC236}">
                <a16:creationId xmlns:a16="http://schemas.microsoft.com/office/drawing/2014/main" id="{934FDE0E-53F7-AD4B-91A5-378057744B2B}"/>
              </a:ext>
            </a:extLst>
          </p:cNvPr>
          <p:cNvPicPr>
            <a:picLocks noChangeAspect="1"/>
          </p:cNvPicPr>
          <p:nvPr/>
        </p:nvPicPr>
        <p:blipFill>
          <a:blip r:embed="rId5"/>
          <a:stretch>
            <a:fillRect/>
          </a:stretch>
        </p:blipFill>
        <p:spPr>
          <a:xfrm>
            <a:off x="315468" y="3429000"/>
            <a:ext cx="3429000" cy="3429000"/>
          </a:xfrm>
          <a:prstGeom prst="rect">
            <a:avLst/>
          </a:prstGeom>
        </p:spPr>
      </p:pic>
      <p:pic>
        <p:nvPicPr>
          <p:cNvPr id="24" name="Picture Placeholder 11">
            <a:extLst>
              <a:ext uri="{FF2B5EF4-FFF2-40B4-BE49-F238E27FC236}">
                <a16:creationId xmlns:a16="http://schemas.microsoft.com/office/drawing/2014/main" id="{A4592E1D-FAFB-F44C-A254-0772D782A08F}"/>
              </a:ext>
            </a:extLst>
          </p:cNvPr>
          <p:cNvPicPr>
            <a:picLocks noChangeAspect="1"/>
          </p:cNvPicPr>
          <p:nvPr/>
        </p:nvPicPr>
        <p:blipFill>
          <a:blip r:embed="rId6"/>
          <a:stretch>
            <a:fillRect/>
          </a:stretch>
        </p:blipFill>
        <p:spPr>
          <a:xfrm>
            <a:off x="4381500" y="3429000"/>
            <a:ext cx="3429000" cy="3429000"/>
          </a:xfrm>
          <a:prstGeom prst="rect">
            <a:avLst/>
          </a:prstGeom>
        </p:spPr>
      </p:pic>
      <p:pic>
        <p:nvPicPr>
          <p:cNvPr id="25" name="Picture Placeholder 11">
            <a:extLst>
              <a:ext uri="{FF2B5EF4-FFF2-40B4-BE49-F238E27FC236}">
                <a16:creationId xmlns:a16="http://schemas.microsoft.com/office/drawing/2014/main" id="{48B80EC2-793F-BC43-A9C7-64996B260858}"/>
              </a:ext>
            </a:extLst>
          </p:cNvPr>
          <p:cNvPicPr>
            <a:picLocks noChangeAspect="1"/>
          </p:cNvPicPr>
          <p:nvPr/>
        </p:nvPicPr>
        <p:blipFill>
          <a:blip r:embed="rId7"/>
          <a:stretch>
            <a:fillRect/>
          </a:stretch>
        </p:blipFill>
        <p:spPr>
          <a:xfrm>
            <a:off x="8447532" y="3429000"/>
            <a:ext cx="3429000" cy="3429000"/>
          </a:xfrm>
          <a:prstGeom prst="rect">
            <a:avLst/>
          </a:prstGeom>
        </p:spPr>
      </p:pic>
    </p:spTree>
    <p:extLst>
      <p:ext uri="{BB962C8B-B14F-4D97-AF65-F5344CB8AC3E}">
        <p14:creationId xmlns:p14="http://schemas.microsoft.com/office/powerpoint/2010/main" val="3995798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B6907-7125-BA4A-980D-E46B061065B5}"/>
              </a:ext>
            </a:extLst>
          </p:cNvPr>
          <p:cNvPicPr>
            <a:picLocks noChangeAspect="1"/>
          </p:cNvPicPr>
          <p:nvPr/>
        </p:nvPicPr>
        <p:blipFill>
          <a:blip r:embed="rId2"/>
          <a:stretch>
            <a:fillRect/>
          </a:stretch>
        </p:blipFill>
        <p:spPr>
          <a:xfrm>
            <a:off x="0" y="728979"/>
            <a:ext cx="5486400" cy="5486400"/>
          </a:xfrm>
          <a:prstGeom prst="rect">
            <a:avLst/>
          </a:prstGeom>
        </p:spPr>
      </p:pic>
      <p:sp>
        <p:nvSpPr>
          <p:cNvPr id="21" name="Title 20">
            <a:extLst>
              <a:ext uri="{FF2B5EF4-FFF2-40B4-BE49-F238E27FC236}">
                <a16:creationId xmlns:a16="http://schemas.microsoft.com/office/drawing/2014/main" id="{FB24E376-10F6-9D4D-92D5-523BEAD1920E}"/>
              </a:ext>
            </a:extLst>
          </p:cNvPr>
          <p:cNvSpPr>
            <a:spLocks noGrp="1"/>
          </p:cNvSpPr>
          <p:nvPr>
            <p:ph type="title"/>
          </p:nvPr>
        </p:nvSpPr>
        <p:spPr/>
        <p:txBody>
          <a:bodyPr/>
          <a:lstStyle/>
          <a:p>
            <a:r>
              <a:rPr lang="en-US" dirty="0">
                <a:solidFill>
                  <a:srgbClr val="00358E"/>
                </a:solidFill>
              </a:rPr>
              <a:t>Magic all-one chocolate</a:t>
            </a:r>
          </a:p>
        </p:txBody>
      </p:sp>
      <p:sp>
        <p:nvSpPr>
          <p:cNvPr id="23" name="Subtitle 22">
            <a:extLst>
              <a:ext uri="{FF2B5EF4-FFF2-40B4-BE49-F238E27FC236}">
                <a16:creationId xmlns:a16="http://schemas.microsoft.com/office/drawing/2014/main" id="{0F9BE979-C350-034C-B058-F7C28AEC6157}"/>
              </a:ext>
            </a:extLst>
          </p:cNvPr>
          <p:cNvSpPr>
            <a:spLocks noGrp="1"/>
          </p:cNvSpPr>
          <p:nvPr>
            <p:ph type="subTitle" idx="11"/>
          </p:nvPr>
        </p:nvSpPr>
        <p:spPr/>
        <p:txBody>
          <a:bodyPr/>
          <a:lstStyle/>
          <a:p>
            <a:r>
              <a:rPr lang="en-US" dirty="0">
                <a:solidFill>
                  <a:srgbClr val="00358E"/>
                </a:solidFill>
                <a:latin typeface="BentonSansCond Book" panose="02000406020000020004" pitchFamily="50" charset="0"/>
              </a:rPr>
              <a:t>Delicious and good, for Earth and farmers</a:t>
            </a:r>
          </a:p>
        </p:txBody>
      </p:sp>
      <p:sp>
        <p:nvSpPr>
          <p:cNvPr id="18" name="TextBox 17">
            <a:extLst>
              <a:ext uri="{FF2B5EF4-FFF2-40B4-BE49-F238E27FC236}">
                <a16:creationId xmlns:a16="http://schemas.microsoft.com/office/drawing/2014/main" id="{82993B40-CED5-2442-94A6-41D5358B2FCC}"/>
              </a:ext>
            </a:extLst>
          </p:cNvPr>
          <p:cNvSpPr txBox="1"/>
          <p:nvPr/>
        </p:nvSpPr>
        <p:spPr bwMode="auto">
          <a:xfrm>
            <a:off x="4786489" y="1540284"/>
            <a:ext cx="6111883" cy="2475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171450" indent="-171450">
              <a:lnSpc>
                <a:spcPts val="2500"/>
              </a:lnSpc>
              <a:spcBef>
                <a:spcPts val="600"/>
              </a:spcBef>
              <a:buSzPct val="80000"/>
              <a:buFont typeface="Arial"/>
              <a:buChar char="•"/>
            </a:pPr>
            <a:r>
              <a:rPr lang="en-US" sz="2000" dirty="0">
                <a:solidFill>
                  <a:srgbClr val="00358E"/>
                </a:solidFill>
                <a:cs typeface="BentonSansCond Book"/>
              </a:rPr>
              <a:t>Certified organic &amp; fair trade, 70% cocoa, all vegan, coconut-sugar sweetened, and perfectly balanced!</a:t>
            </a:r>
          </a:p>
          <a:p>
            <a:pPr marL="171450" indent="-171450">
              <a:lnSpc>
                <a:spcPts val="2500"/>
              </a:lnSpc>
              <a:spcBef>
                <a:spcPts val="600"/>
              </a:spcBef>
              <a:buSzPct val="80000"/>
              <a:buFont typeface="Arial"/>
              <a:buChar char="•"/>
            </a:pPr>
            <a:r>
              <a:rPr lang="en-US" sz="2000" dirty="0">
                <a:solidFill>
                  <a:srgbClr val="00358E"/>
                </a:solidFill>
                <a:cs typeface="BentonSansCond Book"/>
              </a:rPr>
              <a:t>Pairs world-class Swiss chocolatiers with fairly-treated cocoa farmers practicing regenerative organic agriculture.</a:t>
            </a:r>
          </a:p>
          <a:p>
            <a:pPr marL="171450" indent="-171450">
              <a:lnSpc>
                <a:spcPts val="2500"/>
              </a:lnSpc>
              <a:spcBef>
                <a:spcPts val="600"/>
              </a:spcBef>
              <a:buSzPct val="80000"/>
              <a:buFont typeface="Arial"/>
              <a:buChar char="•"/>
            </a:pPr>
            <a:r>
              <a:rPr lang="en-US" sz="2000" dirty="0">
                <a:solidFill>
                  <a:srgbClr val="00358E"/>
                </a:solidFill>
                <a:cs typeface="BentonSansCond Book"/>
              </a:rPr>
              <a:t>Light sprinkling of salt crystals brings out the chocolate’s rich flavors, conjuring complex notes of dried fruit and sweet caramel, with a long-lasting roasted cocoa finish.</a:t>
            </a:r>
          </a:p>
        </p:txBody>
      </p:sp>
      <p:sp>
        <p:nvSpPr>
          <p:cNvPr id="7" name="TextBox 6">
            <a:extLst>
              <a:ext uri="{FF2B5EF4-FFF2-40B4-BE49-F238E27FC236}">
                <a16:creationId xmlns:a16="http://schemas.microsoft.com/office/drawing/2014/main" id="{F7AA7D7A-2823-3344-AA46-182383D2E340}"/>
              </a:ext>
            </a:extLst>
          </p:cNvPr>
          <p:cNvSpPr txBox="1"/>
          <p:nvPr/>
        </p:nvSpPr>
        <p:spPr bwMode="auto">
          <a:xfrm>
            <a:off x="4848447" y="4619318"/>
            <a:ext cx="5989168" cy="542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nSpc>
                <a:spcPts val="1750"/>
              </a:lnSpc>
            </a:pPr>
            <a:r>
              <a:rPr lang="en-US" sz="1400" dirty="0">
                <a:solidFill>
                  <a:srgbClr val="00358E"/>
                </a:solidFill>
                <a:cs typeface="BentonSansCond Book"/>
              </a:rPr>
              <a:t>Ingredients: Fair trade organic cocoa beans, fair trade organic coconut sugar, fair trade organic cocoa butter, sea salt, fair trade organic bourbon vanilla bean</a:t>
            </a:r>
          </a:p>
        </p:txBody>
      </p:sp>
    </p:spTree>
    <p:extLst>
      <p:ext uri="{BB962C8B-B14F-4D97-AF65-F5344CB8AC3E}">
        <p14:creationId xmlns:p14="http://schemas.microsoft.com/office/powerpoint/2010/main" val="2495636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2D3CF3-5C55-491C-9062-8FCE27ECFAAF}"/>
              </a:ext>
            </a:extLst>
          </p:cNvPr>
          <p:cNvSpPr>
            <a:spLocks noGrp="1"/>
          </p:cNvSpPr>
          <p:nvPr>
            <p:ph type="title"/>
          </p:nvPr>
        </p:nvSpPr>
        <p:spPr>
          <a:xfrm>
            <a:off x="5003380" y="1"/>
            <a:ext cx="7188619" cy="1002890"/>
          </a:xfrm>
        </p:spPr>
        <p:txBody>
          <a:bodyPr/>
          <a:lstStyle/>
          <a:p>
            <a:pPr algn="l"/>
            <a:r>
              <a:rPr lang="en-US" dirty="0"/>
              <a:t>As seen in:</a:t>
            </a:r>
          </a:p>
        </p:txBody>
      </p:sp>
      <p:pic>
        <p:nvPicPr>
          <p:cNvPr id="3" name="Picture 2">
            <a:extLst>
              <a:ext uri="{FF2B5EF4-FFF2-40B4-BE49-F238E27FC236}">
                <a16:creationId xmlns:a16="http://schemas.microsoft.com/office/drawing/2014/main" id="{3FEFC1F0-A1B9-874B-8CE6-C2C55A2249C2}"/>
              </a:ext>
            </a:extLst>
          </p:cNvPr>
          <p:cNvPicPr>
            <a:picLocks noChangeAspect="1"/>
          </p:cNvPicPr>
          <p:nvPr/>
        </p:nvPicPr>
        <p:blipFill>
          <a:blip r:embed="rId3"/>
          <a:stretch>
            <a:fillRect/>
          </a:stretch>
        </p:blipFill>
        <p:spPr>
          <a:xfrm>
            <a:off x="0" y="0"/>
            <a:ext cx="4569164" cy="6858000"/>
          </a:xfrm>
          <a:prstGeom prst="rect">
            <a:avLst/>
          </a:prstGeom>
        </p:spPr>
      </p:pic>
      <p:sp>
        <p:nvSpPr>
          <p:cNvPr id="6" name="TextBox 5">
            <a:extLst>
              <a:ext uri="{FF2B5EF4-FFF2-40B4-BE49-F238E27FC236}">
                <a16:creationId xmlns:a16="http://schemas.microsoft.com/office/drawing/2014/main" id="{4FA45042-9BFA-2745-B065-28BD4117DF4B}"/>
              </a:ext>
            </a:extLst>
          </p:cNvPr>
          <p:cNvSpPr txBox="1"/>
          <p:nvPr/>
        </p:nvSpPr>
        <p:spPr>
          <a:xfrm>
            <a:off x="5080497" y="1696602"/>
            <a:ext cx="6662905" cy="369332"/>
          </a:xfrm>
          <a:prstGeom prst="rect">
            <a:avLst/>
          </a:prstGeom>
          <a:noFill/>
        </p:spPr>
        <p:txBody>
          <a:bodyPr wrap="square" rtlCol="0">
            <a:spAutoFit/>
          </a:bodyPr>
          <a:lstStyle/>
          <a:p>
            <a:r>
              <a:rPr lang="en-US" dirty="0">
                <a:latin typeface="BentonSansCond Medium" pitchFamily="2" charset="77"/>
              </a:rPr>
              <a:t>Will Dr. Bronner’s Chocolate Change My Life the Way Its Soap Did?</a:t>
            </a:r>
          </a:p>
        </p:txBody>
      </p:sp>
      <p:pic>
        <p:nvPicPr>
          <p:cNvPr id="8" name="Picture 7">
            <a:extLst>
              <a:ext uri="{FF2B5EF4-FFF2-40B4-BE49-F238E27FC236}">
                <a16:creationId xmlns:a16="http://schemas.microsoft.com/office/drawing/2014/main" id="{7685C956-BDF4-2542-8ED6-42C70BB082E7}"/>
              </a:ext>
            </a:extLst>
          </p:cNvPr>
          <p:cNvPicPr>
            <a:picLocks noChangeAspect="1"/>
          </p:cNvPicPr>
          <p:nvPr/>
        </p:nvPicPr>
        <p:blipFill>
          <a:blip r:embed="rId4"/>
          <a:stretch>
            <a:fillRect/>
          </a:stretch>
        </p:blipFill>
        <p:spPr>
          <a:xfrm>
            <a:off x="5080497" y="1015617"/>
            <a:ext cx="1419456" cy="576857"/>
          </a:xfrm>
          <a:prstGeom prst="rect">
            <a:avLst/>
          </a:prstGeom>
        </p:spPr>
      </p:pic>
      <p:sp>
        <p:nvSpPr>
          <p:cNvPr id="9" name="TextBox 8">
            <a:extLst>
              <a:ext uri="{FF2B5EF4-FFF2-40B4-BE49-F238E27FC236}">
                <a16:creationId xmlns:a16="http://schemas.microsoft.com/office/drawing/2014/main" id="{87774388-277B-2947-B856-C4F72A5CE1FA}"/>
              </a:ext>
            </a:extLst>
          </p:cNvPr>
          <p:cNvSpPr txBox="1"/>
          <p:nvPr/>
        </p:nvSpPr>
        <p:spPr>
          <a:xfrm>
            <a:off x="5089676" y="2983738"/>
            <a:ext cx="6654305" cy="369332"/>
          </a:xfrm>
          <a:prstGeom prst="rect">
            <a:avLst/>
          </a:prstGeom>
          <a:noFill/>
        </p:spPr>
        <p:txBody>
          <a:bodyPr wrap="square" rtlCol="0">
            <a:spAutoFit/>
          </a:bodyPr>
          <a:lstStyle/>
          <a:p>
            <a:r>
              <a:rPr lang="en-US" dirty="0">
                <a:latin typeface="BentonSansCond Medium" pitchFamily="2" charset="77"/>
              </a:rPr>
              <a:t>Dr. Bronner’s Makes Vegan Chocolate Like It Makes Soap: Sustainably</a:t>
            </a:r>
          </a:p>
        </p:txBody>
      </p:sp>
      <p:pic>
        <p:nvPicPr>
          <p:cNvPr id="10" name="Picture 9">
            <a:extLst>
              <a:ext uri="{FF2B5EF4-FFF2-40B4-BE49-F238E27FC236}">
                <a16:creationId xmlns:a16="http://schemas.microsoft.com/office/drawing/2014/main" id="{C8EE57C1-3CEE-8540-9487-5D6226CF03CA}"/>
              </a:ext>
            </a:extLst>
          </p:cNvPr>
          <p:cNvPicPr>
            <a:picLocks noChangeAspect="1"/>
          </p:cNvPicPr>
          <p:nvPr/>
        </p:nvPicPr>
        <p:blipFill>
          <a:blip r:embed="rId5"/>
          <a:stretch>
            <a:fillRect/>
          </a:stretch>
        </p:blipFill>
        <p:spPr>
          <a:xfrm>
            <a:off x="5089676" y="2493108"/>
            <a:ext cx="1419456" cy="416487"/>
          </a:xfrm>
          <a:prstGeom prst="rect">
            <a:avLst/>
          </a:prstGeom>
        </p:spPr>
      </p:pic>
      <p:sp>
        <p:nvSpPr>
          <p:cNvPr id="11" name="TextBox 10">
            <a:extLst>
              <a:ext uri="{FF2B5EF4-FFF2-40B4-BE49-F238E27FC236}">
                <a16:creationId xmlns:a16="http://schemas.microsoft.com/office/drawing/2014/main" id="{394E4F6D-B9EE-EF47-92C3-8D2905AB4BAE}"/>
              </a:ext>
            </a:extLst>
          </p:cNvPr>
          <p:cNvSpPr txBox="1"/>
          <p:nvPr/>
        </p:nvSpPr>
        <p:spPr>
          <a:xfrm>
            <a:off x="5089676" y="4194517"/>
            <a:ext cx="6654305" cy="646331"/>
          </a:xfrm>
          <a:prstGeom prst="rect">
            <a:avLst/>
          </a:prstGeom>
          <a:noFill/>
        </p:spPr>
        <p:txBody>
          <a:bodyPr wrap="square" rtlCol="0">
            <a:spAutoFit/>
          </a:bodyPr>
          <a:lstStyle/>
          <a:p>
            <a:r>
              <a:rPr lang="en-US" dirty="0">
                <a:latin typeface="BentonSansCond Medium" pitchFamily="2" charset="77"/>
              </a:rPr>
              <a:t>From Soap To Chocolate: Dr. Bronner’s Launches Into Food As Extension Of Supply Chain’s Positive Impact</a:t>
            </a:r>
          </a:p>
        </p:txBody>
      </p:sp>
      <p:pic>
        <p:nvPicPr>
          <p:cNvPr id="12" name="Picture 11">
            <a:extLst>
              <a:ext uri="{FF2B5EF4-FFF2-40B4-BE49-F238E27FC236}">
                <a16:creationId xmlns:a16="http://schemas.microsoft.com/office/drawing/2014/main" id="{02D212EA-EDA8-0345-936C-AB7F838CBEFE}"/>
              </a:ext>
            </a:extLst>
          </p:cNvPr>
          <p:cNvPicPr>
            <a:picLocks noChangeAspect="1"/>
          </p:cNvPicPr>
          <p:nvPr/>
        </p:nvPicPr>
        <p:blipFill>
          <a:blip r:embed="rId6"/>
          <a:stretch>
            <a:fillRect/>
          </a:stretch>
        </p:blipFill>
        <p:spPr>
          <a:xfrm>
            <a:off x="5089676" y="3567401"/>
            <a:ext cx="1178921" cy="663143"/>
          </a:xfrm>
          <a:prstGeom prst="rect">
            <a:avLst/>
          </a:prstGeom>
        </p:spPr>
      </p:pic>
      <p:sp>
        <p:nvSpPr>
          <p:cNvPr id="13" name="TextBox 12">
            <a:extLst>
              <a:ext uri="{FF2B5EF4-FFF2-40B4-BE49-F238E27FC236}">
                <a16:creationId xmlns:a16="http://schemas.microsoft.com/office/drawing/2014/main" id="{9AD36DBE-621C-1843-A010-F1B71CD1ECCD}"/>
              </a:ext>
            </a:extLst>
          </p:cNvPr>
          <p:cNvSpPr txBox="1"/>
          <p:nvPr/>
        </p:nvSpPr>
        <p:spPr>
          <a:xfrm>
            <a:off x="5089676" y="5695265"/>
            <a:ext cx="6654305" cy="369332"/>
          </a:xfrm>
          <a:prstGeom prst="rect">
            <a:avLst/>
          </a:prstGeom>
          <a:noFill/>
        </p:spPr>
        <p:txBody>
          <a:bodyPr wrap="square" rtlCol="0">
            <a:spAutoFit/>
          </a:bodyPr>
          <a:lstStyle/>
          <a:p>
            <a:r>
              <a:rPr lang="en-US" dirty="0">
                <a:latin typeface="BentonSansCond Medium" pitchFamily="2" charset="77"/>
              </a:rPr>
              <a:t>Dr. Bronner's Is Making Chocolate (But Don't Try Bathing with It)</a:t>
            </a:r>
          </a:p>
        </p:txBody>
      </p:sp>
      <p:pic>
        <p:nvPicPr>
          <p:cNvPr id="14" name="Picture 13">
            <a:extLst>
              <a:ext uri="{FF2B5EF4-FFF2-40B4-BE49-F238E27FC236}">
                <a16:creationId xmlns:a16="http://schemas.microsoft.com/office/drawing/2014/main" id="{307BD68E-6F99-C949-A85F-EDB07D94BD0E}"/>
              </a:ext>
            </a:extLst>
          </p:cNvPr>
          <p:cNvPicPr>
            <a:picLocks noChangeAspect="1"/>
          </p:cNvPicPr>
          <p:nvPr/>
        </p:nvPicPr>
        <p:blipFill>
          <a:blip r:embed="rId7"/>
          <a:stretch>
            <a:fillRect/>
          </a:stretch>
        </p:blipFill>
        <p:spPr>
          <a:xfrm>
            <a:off x="5166794" y="5303466"/>
            <a:ext cx="1961119" cy="326853"/>
          </a:xfrm>
          <a:prstGeom prst="rect">
            <a:avLst/>
          </a:prstGeom>
        </p:spPr>
      </p:pic>
    </p:spTree>
    <p:extLst>
      <p:ext uri="{BB962C8B-B14F-4D97-AF65-F5344CB8AC3E}">
        <p14:creationId xmlns:p14="http://schemas.microsoft.com/office/powerpoint/2010/main" val="384947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9E85C0-3316-407E-A1FE-7C74546BED17}"/>
              </a:ext>
            </a:extLst>
          </p:cNvPr>
          <p:cNvSpPr>
            <a:spLocks noGrp="1"/>
          </p:cNvSpPr>
          <p:nvPr>
            <p:ph type="sldNum" sz="quarter" idx="13"/>
          </p:nvPr>
        </p:nvSpPr>
        <p:spPr/>
        <p:txBody>
          <a:bodyPr/>
          <a:lstStyle/>
          <a:p>
            <a:fld id="{AD77E083-5E71-43E5-9A1F-1AA7D861D609}" type="slidenum">
              <a:rPr lang="en-US" smtClean="0"/>
              <a:pPr/>
              <a:t>5</a:t>
            </a:fld>
            <a:endParaRPr lang="en-US" dirty="0"/>
          </a:p>
        </p:txBody>
      </p:sp>
      <p:sp>
        <p:nvSpPr>
          <p:cNvPr id="5" name="Title 4">
            <a:extLst>
              <a:ext uri="{FF2B5EF4-FFF2-40B4-BE49-F238E27FC236}">
                <a16:creationId xmlns:a16="http://schemas.microsoft.com/office/drawing/2014/main" id="{3D2D3CF3-5C55-491C-9062-8FCE27ECFAAF}"/>
              </a:ext>
            </a:extLst>
          </p:cNvPr>
          <p:cNvSpPr>
            <a:spLocks noGrp="1"/>
          </p:cNvSpPr>
          <p:nvPr>
            <p:ph type="title"/>
          </p:nvPr>
        </p:nvSpPr>
        <p:spPr/>
        <p:txBody>
          <a:bodyPr/>
          <a:lstStyle/>
          <a:p>
            <a:r>
              <a:rPr lang="en-US" dirty="0"/>
              <a:t>Magic all-one chocolate </a:t>
            </a:r>
            <a:r>
              <a:rPr lang="en-US" dirty="0" err="1"/>
              <a:t>faqs</a:t>
            </a:r>
            <a:endParaRPr lang="en-US" dirty="0"/>
          </a:p>
        </p:txBody>
      </p:sp>
      <p:sp>
        <p:nvSpPr>
          <p:cNvPr id="6" name="Content Placeholder 1">
            <a:extLst>
              <a:ext uri="{FF2B5EF4-FFF2-40B4-BE49-F238E27FC236}">
                <a16:creationId xmlns:a16="http://schemas.microsoft.com/office/drawing/2014/main" id="{5A7C2221-A0C7-B04D-9540-7149FF73C5B5}"/>
              </a:ext>
            </a:extLst>
          </p:cNvPr>
          <p:cNvSpPr txBox="1">
            <a:spLocks/>
          </p:cNvSpPr>
          <p:nvPr/>
        </p:nvSpPr>
        <p:spPr>
          <a:xfrm>
            <a:off x="6316092" y="854036"/>
            <a:ext cx="5087096" cy="4875400"/>
          </a:xfrm>
          <a:prstGeom prst="rect">
            <a:avLst/>
          </a:prstGeom>
        </p:spPr>
        <p:txBody>
          <a:bodyPr vert="horz" lIns="91440" tIns="45720" rIns="91440" bIns="45720" rtlCol="0">
            <a:noAutofit/>
          </a:bodyPr>
          <a:lstStyle>
            <a:lvl1pPr marL="171446" indent="-171446" algn="l" defTabSz="685783" rtl="0" eaLnBrk="1" latinLnBrk="0" hangingPunct="1">
              <a:lnSpc>
                <a:spcPts val="2500"/>
              </a:lnSpc>
              <a:spcBef>
                <a:spcPts val="750"/>
              </a:spcBef>
              <a:buClr>
                <a:schemeClr val="tx1"/>
              </a:buClr>
              <a:buSzPct val="80000"/>
              <a:buFont typeface="Arial" panose="020B0604020202020204" pitchFamily="34" charset="0"/>
              <a:buChar char="•"/>
              <a:defRPr sz="2000" kern="1200" baseline="0">
                <a:solidFill>
                  <a:schemeClr val="tx1"/>
                </a:solidFill>
                <a:latin typeface="+mn-lt"/>
                <a:ea typeface="+mn-ea"/>
                <a:cs typeface="+mn-cs"/>
              </a:defRPr>
            </a:lvl1pPr>
            <a:lvl2pPr marL="514337" indent="-171446" algn="l" defTabSz="685783" rtl="0" eaLnBrk="1" latinLnBrk="0" hangingPunct="1">
              <a:lnSpc>
                <a:spcPts val="2500"/>
              </a:lnSpc>
              <a:spcBef>
                <a:spcPts val="750"/>
              </a:spcBef>
              <a:buClr>
                <a:schemeClr val="tx1"/>
              </a:buClr>
              <a:buSzPct val="80000"/>
              <a:buFont typeface="Arial" panose="020B0604020202020204" pitchFamily="34" charset="0"/>
              <a:buChar char="•"/>
              <a:defRPr sz="2000" kern="1200" baseline="0">
                <a:solidFill>
                  <a:schemeClr val="tx1"/>
                </a:solidFill>
                <a:latin typeface="+mn-lt"/>
                <a:ea typeface="+mn-ea"/>
                <a:cs typeface="+mn-cs"/>
              </a:defRPr>
            </a:lvl2pPr>
            <a:lvl3pPr marL="857228" indent="-171446" algn="l" defTabSz="685783" rtl="0" eaLnBrk="1" latinLnBrk="0" hangingPunct="1">
              <a:lnSpc>
                <a:spcPts val="2500"/>
              </a:lnSpc>
              <a:spcBef>
                <a:spcPts val="750"/>
              </a:spcBef>
              <a:buClr>
                <a:schemeClr val="tx1"/>
              </a:buClr>
              <a:buSzPct val="80000"/>
              <a:buFont typeface="Arial" panose="020B0604020202020204" pitchFamily="34" charset="0"/>
              <a:buChar char="•"/>
              <a:defRPr sz="2000" kern="1200" baseline="0">
                <a:solidFill>
                  <a:schemeClr val="tx1"/>
                </a:solidFill>
                <a:latin typeface="+mn-lt"/>
                <a:ea typeface="+mn-ea"/>
                <a:cs typeface="+mn-cs"/>
              </a:defRPr>
            </a:lvl3pPr>
            <a:lvl4pPr marL="1200120" indent="-171446" algn="l" defTabSz="685783" rtl="0" eaLnBrk="1" latinLnBrk="0" hangingPunct="1">
              <a:lnSpc>
                <a:spcPts val="2500"/>
              </a:lnSpc>
              <a:spcBef>
                <a:spcPts val="750"/>
              </a:spcBef>
              <a:buClr>
                <a:schemeClr val="tx1"/>
              </a:buClr>
              <a:buSzPct val="80000"/>
              <a:buFont typeface="Arial" panose="020B0604020202020204" pitchFamily="34" charset="0"/>
              <a:buChar char="•"/>
              <a:defRPr sz="2000" kern="1200" baseline="0">
                <a:solidFill>
                  <a:schemeClr val="tx1"/>
                </a:solidFill>
                <a:latin typeface="+mn-lt"/>
                <a:ea typeface="+mn-ea"/>
                <a:cs typeface="+mn-cs"/>
              </a:defRPr>
            </a:lvl4pPr>
            <a:lvl5pPr marL="1543012" indent="-171446" algn="l" defTabSz="685783" rtl="0" eaLnBrk="1" latinLnBrk="0" hangingPunct="1">
              <a:lnSpc>
                <a:spcPts val="2500"/>
              </a:lnSpc>
              <a:spcBef>
                <a:spcPts val="750"/>
              </a:spcBef>
              <a:buClr>
                <a:schemeClr val="tx1"/>
              </a:buClr>
              <a:buSzPct val="80000"/>
              <a:buFont typeface="Arial" panose="020B0604020202020204" pitchFamily="34" charset="0"/>
              <a:buChar char="•"/>
              <a:defRPr sz="2000" kern="1200" baseline="0">
                <a:solidFill>
                  <a:schemeClr val="tx1"/>
                </a:solidFill>
                <a:latin typeface="+mn-lt"/>
                <a:ea typeface="+mn-ea"/>
                <a:cs typeface="+mn-cs"/>
              </a:defRPr>
            </a:lvl5pPr>
            <a:lvl6pPr marL="1885903"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baseline="0">
                <a:solidFill>
                  <a:schemeClr val="tx1"/>
                </a:solidFill>
                <a:latin typeface="+mn-lt"/>
                <a:ea typeface="+mn-ea"/>
                <a:cs typeface="+mn-cs"/>
              </a:defRPr>
            </a:lvl6pPr>
            <a:lvl7pPr marL="2228795"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Clr>
                <a:schemeClr val="tx1"/>
              </a:buClr>
              <a:buSzPct val="80000"/>
              <a:buFont typeface="Arial" panose="020B0604020202020204" pitchFamily="34" charset="0"/>
              <a:buChar char="•"/>
              <a:defRPr sz="1600" kern="1200">
                <a:solidFill>
                  <a:schemeClr val="tx1"/>
                </a:solidFill>
                <a:latin typeface="+mn-lt"/>
                <a:ea typeface="+mn-ea"/>
                <a:cs typeface="+mn-cs"/>
              </a:defRPr>
            </a:lvl8pPr>
            <a:lvl9pPr marL="2743132" indent="0" algn="l" defTabSz="685783"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9pPr>
          </a:lstStyle>
          <a:p>
            <a:pPr marL="0" indent="0">
              <a:lnSpc>
                <a:spcPct val="100000"/>
              </a:lnSpc>
              <a:spcBef>
                <a:spcPts val="300"/>
              </a:spcBef>
              <a:buFont typeface="Arial" panose="020B0604020202020204" pitchFamily="34" charset="0"/>
              <a:buNone/>
            </a:pPr>
            <a:r>
              <a:rPr lang="en-US" sz="1300" b="1" dirty="0"/>
              <a:t>Are any of your chocolate bars salt-free or low in sodium?</a:t>
            </a:r>
          </a:p>
          <a:p>
            <a:pPr marL="0" indent="0">
              <a:lnSpc>
                <a:spcPct val="100000"/>
              </a:lnSpc>
              <a:spcBef>
                <a:spcPts val="300"/>
              </a:spcBef>
              <a:buFont typeface="Arial" panose="020B0604020202020204" pitchFamily="34" charset="0"/>
              <a:buNone/>
            </a:pPr>
            <a:r>
              <a:rPr lang="en-US" sz="1300" dirty="0"/>
              <a:t>Three of our Magic All-One Chocolate bars do not contain added salt: Roasted Whole Hazelnut (5mg sodium), Smooth Coconut Praline (10mg sodium), and Crunchy Hazelnut Butter (10mg). Nutritional information for all our bars can be found on </a:t>
            </a:r>
            <a:r>
              <a:rPr lang="en-US" sz="1300" dirty="0" err="1"/>
              <a:t>drbronner.com</a:t>
            </a:r>
            <a:r>
              <a:rPr lang="en-US" sz="1300" dirty="0"/>
              <a:t>.</a:t>
            </a:r>
          </a:p>
          <a:p>
            <a:pPr marL="0" indent="0">
              <a:lnSpc>
                <a:spcPct val="100000"/>
              </a:lnSpc>
              <a:spcBef>
                <a:spcPts val="300"/>
              </a:spcBef>
              <a:buFont typeface="Arial" panose="020B0604020202020204" pitchFamily="34" charset="0"/>
              <a:buNone/>
            </a:pPr>
            <a:endParaRPr lang="en-US" sz="1300" b="1" dirty="0"/>
          </a:p>
          <a:p>
            <a:pPr marL="0" indent="0">
              <a:lnSpc>
                <a:spcPct val="100000"/>
              </a:lnSpc>
              <a:spcBef>
                <a:spcPts val="300"/>
              </a:spcBef>
              <a:buFont typeface="Arial" panose="020B0604020202020204" pitchFamily="34" charset="0"/>
              <a:buNone/>
            </a:pPr>
            <a:r>
              <a:rPr lang="en-US" sz="1300" b="1" dirty="0"/>
              <a:t>Why did Dr. Bronner’s create Magic All-One Chocolate?</a:t>
            </a:r>
          </a:p>
          <a:p>
            <a:pPr marL="0" indent="0">
              <a:lnSpc>
                <a:spcPct val="100000"/>
              </a:lnSpc>
              <a:spcBef>
                <a:spcPts val="300"/>
              </a:spcBef>
              <a:buFont typeface="Arial" panose="020B0604020202020204" pitchFamily="34" charset="0"/>
              <a:buNone/>
            </a:pPr>
            <a:r>
              <a:rPr lang="en-US" sz="1300" dirty="0"/>
              <a:t>Dr. Bronner’s saw an opportunity: Pair world-class Swiss chocolatiers with fairly-treated cocoa farmers practicing regenerative organic agriculture to create a rich, delicious dark chocolate that enriches our world.</a:t>
            </a:r>
          </a:p>
          <a:p>
            <a:pPr marL="0" indent="0">
              <a:lnSpc>
                <a:spcPct val="100000"/>
              </a:lnSpc>
              <a:spcBef>
                <a:spcPts val="300"/>
              </a:spcBef>
              <a:buFont typeface="Arial" panose="020B0604020202020204" pitchFamily="34" charset="0"/>
              <a:buNone/>
            </a:pPr>
            <a:r>
              <a:rPr lang="en-US" sz="1300" dirty="0"/>
              <a:t>When we learned that many of the 800 farmers in our </a:t>
            </a:r>
            <a:r>
              <a:rPr lang="en-US" sz="1300" dirty="0" err="1"/>
              <a:t>Serendipalm</a:t>
            </a:r>
            <a:r>
              <a:rPr lang="en-US" sz="1300" dirty="0"/>
              <a:t> project in Ghana also grow cocoa, it seemed like the perfect opportunity to create a line of chocolate that benefits farmers, the planet &amp; consumers. The chocolate trade has a well-documented history of causing widespread ecological destruction, climate instability, poverty, worker exploitation, child labor, and even slavery. Our mission is to address these ecological &amp; social issues in the chocolate industry by modeling more sustainable practices in the sourcing &amp; production of Dr. Bronner’s Magic All-One Chocolate.</a:t>
            </a:r>
          </a:p>
        </p:txBody>
      </p:sp>
      <p:pic>
        <p:nvPicPr>
          <p:cNvPr id="7" name="Picture 6">
            <a:extLst>
              <a:ext uri="{FF2B5EF4-FFF2-40B4-BE49-F238E27FC236}">
                <a16:creationId xmlns:a16="http://schemas.microsoft.com/office/drawing/2014/main" id="{DEB4C33A-9024-41D1-81AE-D3BB061DB647}"/>
              </a:ext>
            </a:extLst>
          </p:cNvPr>
          <p:cNvPicPr>
            <a:picLocks noChangeAspect="1"/>
          </p:cNvPicPr>
          <p:nvPr/>
        </p:nvPicPr>
        <p:blipFill>
          <a:blip r:embed="rId2"/>
          <a:stretch>
            <a:fillRect/>
          </a:stretch>
        </p:blipFill>
        <p:spPr>
          <a:xfrm>
            <a:off x="6178489" y="4746875"/>
            <a:ext cx="5174255" cy="2216468"/>
          </a:xfrm>
          <a:prstGeom prst="rect">
            <a:avLst/>
          </a:prstGeom>
        </p:spPr>
      </p:pic>
      <p:sp>
        <p:nvSpPr>
          <p:cNvPr id="3" name="Rectangle 2">
            <a:extLst>
              <a:ext uri="{FF2B5EF4-FFF2-40B4-BE49-F238E27FC236}">
                <a16:creationId xmlns:a16="http://schemas.microsoft.com/office/drawing/2014/main" id="{E93518B8-A20F-4CCA-8CD9-B48E25C6BCDE}"/>
              </a:ext>
            </a:extLst>
          </p:cNvPr>
          <p:cNvSpPr/>
          <p:nvPr/>
        </p:nvSpPr>
        <p:spPr>
          <a:xfrm>
            <a:off x="91365" y="5855109"/>
            <a:ext cx="1424762" cy="979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Content Placeholder 1">
            <a:extLst>
              <a:ext uri="{FF2B5EF4-FFF2-40B4-BE49-F238E27FC236}">
                <a16:creationId xmlns:a16="http://schemas.microsoft.com/office/drawing/2014/main" id="{77E2145E-20CA-4C12-972C-42214AC9D621}"/>
              </a:ext>
            </a:extLst>
          </p:cNvPr>
          <p:cNvSpPr>
            <a:spLocks noGrp="1"/>
          </p:cNvSpPr>
          <p:nvPr>
            <p:ph idx="1"/>
          </p:nvPr>
        </p:nvSpPr>
        <p:spPr>
          <a:xfrm>
            <a:off x="788812" y="854036"/>
            <a:ext cx="5087096" cy="4875400"/>
          </a:xfrm>
        </p:spPr>
        <p:txBody>
          <a:bodyPr>
            <a:noAutofit/>
          </a:bodyPr>
          <a:lstStyle/>
          <a:p>
            <a:pPr marL="0" indent="0">
              <a:lnSpc>
                <a:spcPct val="100000"/>
              </a:lnSpc>
              <a:spcBef>
                <a:spcPts val="300"/>
              </a:spcBef>
              <a:buNone/>
            </a:pPr>
            <a:r>
              <a:rPr lang="en-US" sz="1300" b="1" dirty="0"/>
              <a:t>Is Dr. Bronner’s chocolate vegan, organic, fair trade, gluten-free, kosher?</a:t>
            </a:r>
            <a:br>
              <a:rPr lang="en-US" sz="1300" b="1" dirty="0"/>
            </a:br>
            <a:r>
              <a:rPr lang="en-US" sz="1300" dirty="0"/>
              <a:t>Yes! All Dr. Bronner’s Magic All-One Chocolate flavors are certified vegan, organic &amp; fair trade. Dr. Bronner’s chocolate recently achieved gluten-free certification for current and future production runs. All flavors of Dr. Bronner’s chocolate are Kosher certified, but Smooth Coconut Praline has recently received certification and will begin carrying the certification in future production runs. </a:t>
            </a:r>
          </a:p>
          <a:p>
            <a:pPr marL="0" indent="0">
              <a:lnSpc>
                <a:spcPct val="100000"/>
              </a:lnSpc>
              <a:spcBef>
                <a:spcPts val="300"/>
              </a:spcBef>
              <a:buNone/>
            </a:pPr>
            <a:endParaRPr lang="en-US" sz="1300" dirty="0"/>
          </a:p>
          <a:p>
            <a:pPr marL="0" indent="0">
              <a:lnSpc>
                <a:spcPct val="100000"/>
              </a:lnSpc>
              <a:spcBef>
                <a:spcPts val="300"/>
              </a:spcBef>
              <a:buNone/>
            </a:pPr>
            <a:r>
              <a:rPr lang="en-US" sz="1300" b="1" dirty="0"/>
              <a:t>Why isn’t there a nut-free chocolate?</a:t>
            </a:r>
          </a:p>
          <a:p>
            <a:pPr marL="0" indent="0">
              <a:lnSpc>
                <a:spcPct val="100000"/>
              </a:lnSpc>
              <a:spcBef>
                <a:spcPts val="300"/>
              </a:spcBef>
              <a:buNone/>
            </a:pPr>
            <a:r>
              <a:rPr lang="en-US" sz="1300" dirty="0"/>
              <a:t>We offer two bars with neither whole nuts nor nut butters, our Salted Dark and Smooth Coconut Praline. However, both do still contain coconut sugar, and while it does not taste like coconut, it is still a tree nut.</a:t>
            </a:r>
          </a:p>
          <a:p>
            <a:pPr marL="0" indent="0">
              <a:lnSpc>
                <a:spcPct val="100000"/>
              </a:lnSpc>
              <a:spcBef>
                <a:spcPts val="300"/>
              </a:spcBef>
              <a:buNone/>
            </a:pPr>
            <a:endParaRPr lang="en-US" sz="1300" b="1" dirty="0"/>
          </a:p>
          <a:p>
            <a:pPr marL="0" indent="0">
              <a:lnSpc>
                <a:spcPct val="100000"/>
              </a:lnSpc>
              <a:spcBef>
                <a:spcPts val="300"/>
              </a:spcBef>
              <a:buNone/>
            </a:pPr>
            <a:r>
              <a:rPr lang="en-US" sz="1300" b="1" dirty="0"/>
              <a:t>Will Dr. Bronner’s chocolate compromise Dr. Bronner’s nut-free operations?</a:t>
            </a:r>
          </a:p>
          <a:p>
            <a:pPr marL="0" indent="0">
              <a:lnSpc>
                <a:spcPct val="100000"/>
              </a:lnSpc>
              <a:spcBef>
                <a:spcPts val="300"/>
              </a:spcBef>
              <a:buNone/>
            </a:pPr>
            <a:r>
              <a:rPr lang="en-US" sz="1300" dirty="0"/>
              <a:t>Dr. Bronner’s Magic All-One Chocolate is manufactured, stored &amp; shipped completely separately from all our soaps and other product lines. Apart from our Magic All-One Chocolate, all of Dr. Bronner’s products are produced and packaged in facilities that are peanut free.</a:t>
            </a:r>
          </a:p>
          <a:p>
            <a:pPr marL="0" indent="0">
              <a:lnSpc>
                <a:spcPct val="100000"/>
              </a:lnSpc>
              <a:spcBef>
                <a:spcPts val="300"/>
              </a:spcBef>
              <a:buNone/>
            </a:pPr>
            <a:endParaRPr lang="en-US" sz="1300" b="1" dirty="0"/>
          </a:p>
          <a:p>
            <a:pPr marL="0" indent="0">
              <a:lnSpc>
                <a:spcPct val="100000"/>
              </a:lnSpc>
              <a:spcBef>
                <a:spcPts val="300"/>
              </a:spcBef>
              <a:buNone/>
            </a:pPr>
            <a:r>
              <a:rPr lang="en-US" sz="1300" b="1" dirty="0"/>
              <a:t>Where is your chocolate made?</a:t>
            </a:r>
          </a:p>
          <a:p>
            <a:pPr marL="0" indent="0">
              <a:lnSpc>
                <a:spcPct val="100000"/>
              </a:lnSpc>
              <a:spcBef>
                <a:spcPts val="300"/>
              </a:spcBef>
              <a:buNone/>
            </a:pPr>
            <a:r>
              <a:rPr lang="en-US" sz="1300" dirty="0"/>
              <a:t>Our chocolate is made in Switzerland by award winning chocolatiers who have been honing their craft for over 160 years. We searched high &amp; low for the right chocolate manufacturing partners who share our values, produce amazing chocolate, and are as excited as we are to deliver the most delicious chocolate made with coconut sugar.</a:t>
            </a:r>
          </a:p>
        </p:txBody>
      </p:sp>
    </p:spTree>
    <p:extLst>
      <p:ext uri="{BB962C8B-B14F-4D97-AF65-F5344CB8AC3E}">
        <p14:creationId xmlns:p14="http://schemas.microsoft.com/office/powerpoint/2010/main" val="3724694921"/>
      </p:ext>
    </p:extLst>
  </p:cSld>
  <p:clrMapOvr>
    <a:masterClrMapping/>
  </p:clrMapOvr>
</p:sld>
</file>

<file path=ppt/theme/theme1.xml><?xml version="1.0" encoding="utf-8"?>
<a:theme xmlns:a="http://schemas.openxmlformats.org/drawingml/2006/main" name="Bronner Corporate Template Theme">
  <a:themeElements>
    <a:clrScheme name="Custom 4">
      <a:dk1>
        <a:srgbClr val="00358E"/>
      </a:dk1>
      <a:lt1>
        <a:sysClr val="window" lastClr="FFFFFF"/>
      </a:lt1>
      <a:dk2>
        <a:srgbClr val="002554"/>
      </a:dk2>
      <a:lt2>
        <a:srgbClr val="E7E6E6"/>
      </a:lt2>
      <a:accent1>
        <a:srgbClr val="002554"/>
      </a:accent1>
      <a:accent2>
        <a:srgbClr val="00358E"/>
      </a:accent2>
      <a:accent3>
        <a:srgbClr val="3A3838"/>
      </a:accent3>
      <a:accent4>
        <a:srgbClr val="81B0D2"/>
      </a:accent4>
      <a:accent5>
        <a:srgbClr val="AEABAB"/>
      </a:accent5>
      <a:accent6>
        <a:srgbClr val="7F7F7F"/>
      </a:accent6>
      <a:hlink>
        <a:srgbClr val="3F3F3F"/>
      </a:hlink>
      <a:folHlink>
        <a:srgbClr val="00358E"/>
      </a:folHlink>
    </a:clrScheme>
    <a:fontScheme name="Bronner PPT Template Theme">
      <a:majorFont>
        <a:latin typeface="Trade Gothic LT Std Cn"/>
        <a:ea typeface=""/>
        <a:cs typeface=""/>
      </a:majorFont>
      <a:minorFont>
        <a:latin typeface="BentonSansCon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onner Corporate Template Theme" id="{98183C27-F72B-40BA-B9FB-24C5EDDF5103}" vid="{2D5925C0-BC6C-45A1-B256-05C7C3A155B6}"/>
    </a:ext>
  </a:extLst>
</a:theme>
</file>

<file path=ppt/theme/theme2.xml><?xml version="1.0" encoding="utf-8"?>
<a:theme xmlns:a="http://schemas.openxmlformats.org/drawingml/2006/main" name="Blank no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53F32C9C08D048A11CA628E31E7773" ma:contentTypeVersion="15" ma:contentTypeDescription="Create a new document." ma:contentTypeScope="" ma:versionID="9146e9e544f136b609edc862e65885de">
  <xsd:schema xmlns:xsd="http://www.w3.org/2001/XMLSchema" xmlns:xs="http://www.w3.org/2001/XMLSchema" xmlns:p="http://schemas.microsoft.com/office/2006/metadata/properties" xmlns:ns1="http://schemas.microsoft.com/sharepoint/v3" xmlns:ns2="2c7ef5c5-3987-47ae-b26c-3b7545a67d61" xmlns:ns3="430adeba-6bad-40e2-8191-acf830fac9c0" targetNamespace="http://schemas.microsoft.com/office/2006/metadata/properties" ma:root="true" ma:fieldsID="abb7cdeabaa13f2ac75f47f80a0b3142" ns1:_="" ns2:_="" ns3:_="">
    <xsd:import namespace="http://schemas.microsoft.com/sharepoint/v3"/>
    <xsd:import namespace="2c7ef5c5-3987-47ae-b26c-3b7545a67d61"/>
    <xsd:import namespace="430adeba-6bad-40e2-8191-acf830fac9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7ef5c5-3987-47ae-b26c-3b7545a67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0adeba-6bad-40e2-8191-acf830fac9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48BCBA-B74E-4927-8301-FA18D156D784}">
  <ds:schemaRefs>
    <ds:schemaRef ds:uri="2c7ef5c5-3987-47ae-b26c-3b7545a67d61"/>
    <ds:schemaRef ds:uri="http://schemas.microsoft.com/sharepoint/v3"/>
    <ds:schemaRef ds:uri="http://purl.org/dc/terms/"/>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430adeba-6bad-40e2-8191-acf830fac9c0"/>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A275F2E-781C-4D34-B9E5-8C539776E517}">
  <ds:schemaRefs>
    <ds:schemaRef ds:uri="http://schemas.microsoft.com/sharepoint/v3/contenttype/forms"/>
  </ds:schemaRefs>
</ds:datastoreItem>
</file>

<file path=customXml/itemProps3.xml><?xml version="1.0" encoding="utf-8"?>
<ds:datastoreItem xmlns:ds="http://schemas.openxmlformats.org/officeDocument/2006/customXml" ds:itemID="{A443F603-FF1D-4C3C-A668-9D46B56372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c7ef5c5-3987-47ae-b26c-3b7545a67d61"/>
    <ds:schemaRef ds:uri="430adeba-6bad-40e2-8191-acf830fac9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2678</TotalTime>
  <Words>737</Words>
  <Application>Microsoft Office PowerPoint</Application>
  <PresentationFormat>Widescreen</PresentationFormat>
  <Paragraphs>45</Paragraphs>
  <Slides>5</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vt:i4>
      </vt:variant>
    </vt:vector>
  </HeadingPairs>
  <TitlesOfParts>
    <vt:vector size="13" baseType="lpstr">
      <vt:lpstr>Arial</vt:lpstr>
      <vt:lpstr>Calibri</vt:lpstr>
      <vt:lpstr>Trade Gothic LT Std Cn</vt:lpstr>
      <vt:lpstr>Calibri Light</vt:lpstr>
      <vt:lpstr>BentonSansCond Book</vt:lpstr>
      <vt:lpstr>BentonSansCond Medium</vt:lpstr>
      <vt:lpstr>Bronner Corporate Template Theme</vt:lpstr>
      <vt:lpstr>Blank no logo</vt:lpstr>
      <vt:lpstr>Magic all-one chocolate</vt:lpstr>
      <vt:lpstr>PowerPoint Presentation</vt:lpstr>
      <vt:lpstr>Magic all-one chocolate</vt:lpstr>
      <vt:lpstr>As seen in:</vt:lpstr>
      <vt:lpstr>Magic all-one chocolate faqs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training presentation</dc:title>
  <dc:creator>Angie Brucia</dc:creator>
  <cp:lastModifiedBy>Sara Tajik</cp:lastModifiedBy>
  <cp:revision>26</cp:revision>
  <dcterms:created xsi:type="dcterms:W3CDTF">2020-10-23T20:15:48Z</dcterms:created>
  <dcterms:modified xsi:type="dcterms:W3CDTF">2022-01-12T16:47:53Z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0x0101006453F32C9C08D048A11CA628E31E7773</vt:lpwstr>
  </property>
</Properties>
</file>