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1" r:id="rId4"/>
    <p:sldMasterId id="2147483691" r:id="rId5"/>
  </p:sldMasterIdLst>
  <p:notesMasterIdLst>
    <p:notesMasterId r:id="rId10"/>
  </p:notesMasterIdLst>
  <p:sldIdLst>
    <p:sldId id="301" r:id="rId6"/>
    <p:sldId id="302" r:id="rId7"/>
    <p:sldId id="653" r:id="rId8"/>
    <p:sldId id="654" r:id="rId9"/>
  </p:sldIdLst>
  <p:sldSz cx="12192000" cy="6858000"/>
  <p:notesSz cx="6858000" cy="9144000"/>
  <p:embeddedFontLst>
    <p:embeddedFont>
      <p:font typeface="BentonSansCond Book" panose="02000406020000020004" pitchFamily="50" charset="0"/>
      <p:regular r:id="rId11"/>
    </p:embeddedFont>
    <p:embeddedFont>
      <p:font typeface="BentonSansCond Medium" panose="02000606020000020004" pitchFamily="50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Trade Gothic LT Std Cn" pitchFamily="2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87" userDrawn="1">
          <p15:clr>
            <a:srgbClr val="A4A3A4"/>
          </p15:clr>
        </p15:guide>
        <p15:guide id="3" orient="horz" pos="3848" userDrawn="1">
          <p15:clr>
            <a:srgbClr val="A4A3A4"/>
          </p15:clr>
        </p15:guide>
        <p15:guide id="4" orient="horz" pos="3254" userDrawn="1">
          <p15:clr>
            <a:srgbClr val="A4A3A4"/>
          </p15:clr>
        </p15:guide>
        <p15:guide id="5" orient="horz" pos="887" userDrawn="1">
          <p15:clr>
            <a:srgbClr val="A4A3A4"/>
          </p15:clr>
        </p15:guide>
        <p15:guide id="6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 Tajik" initials="ST" lastIdx="114" clrIdx="0">
    <p:extLst>
      <p:ext uri="{19B8F6BF-5375-455C-9EA6-DF929625EA0E}">
        <p15:presenceInfo xmlns:p15="http://schemas.microsoft.com/office/powerpoint/2012/main" userId="S::sara.tajik@Drbronner.com::b9df4f4c-01c8-499b-a1e7-3978f70a0388" providerId="AD"/>
      </p:ext>
    </p:extLst>
  </p:cmAuthor>
  <p:cmAuthor id="2" name="Astarae Metcalf (Nancy)" initials="AM(" lastIdx="1" clrIdx="1">
    <p:extLst>
      <p:ext uri="{19B8F6BF-5375-455C-9EA6-DF929625EA0E}">
        <p15:presenceInfo xmlns:p15="http://schemas.microsoft.com/office/powerpoint/2012/main" userId="S::Nancy.Astarae@Drbronner.com::ed975d0a-5822-4641-a15c-dfb16ed9f84d" providerId="AD"/>
      </p:ext>
    </p:extLst>
  </p:cmAuthor>
  <p:cmAuthor id="3" name="Rachel Day" initials="RD" lastIdx="3" clrIdx="2">
    <p:extLst>
      <p:ext uri="{19B8F6BF-5375-455C-9EA6-DF929625EA0E}">
        <p15:presenceInfo xmlns:p15="http://schemas.microsoft.com/office/powerpoint/2012/main" userId="S::rachel@drbronner.com::a1546b7b-d721-4b36-974b-0587548c07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629"/>
    <a:srgbClr val="046A38"/>
    <a:srgbClr val="355939"/>
    <a:srgbClr val="CE0058"/>
    <a:srgbClr val="4934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9" autoAdjust="0"/>
    <p:restoredTop sz="79561" autoAdjust="0"/>
  </p:normalViewPr>
  <p:slideViewPr>
    <p:cSldViewPr snapToGrid="0">
      <p:cViewPr varScale="1">
        <p:scale>
          <a:sx n="90" d="100"/>
          <a:sy n="90" d="100"/>
        </p:scale>
        <p:origin x="1488" y="96"/>
      </p:cViewPr>
      <p:guideLst>
        <p:guide orient="horz" pos="3487"/>
        <p:guide orient="horz" pos="3848"/>
        <p:guide orient="horz" pos="3254"/>
        <p:guide orient="horz" pos="88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tarae Metcalf (Nancy)" userId="ed975d0a-5822-4641-a15c-dfb16ed9f84d" providerId="ADAL" clId="{7E2E38E6-19DE-45B7-AAD2-F22E32B5F653}"/>
    <pc:docChg chg="custSel modSld">
      <pc:chgData name="Astarae Metcalf (Nancy)" userId="ed975d0a-5822-4641-a15c-dfb16ed9f84d" providerId="ADAL" clId="{7E2E38E6-19DE-45B7-AAD2-F22E32B5F653}" dt="2021-11-05T19:04:19.124" v="1"/>
      <pc:docMkLst>
        <pc:docMk/>
      </pc:docMkLst>
      <pc:sldChg chg="addCm modCm">
        <pc:chgData name="Astarae Metcalf (Nancy)" userId="ed975d0a-5822-4641-a15c-dfb16ed9f84d" providerId="ADAL" clId="{7E2E38E6-19DE-45B7-AAD2-F22E32B5F653}" dt="2021-11-05T19:04:19.124" v="1"/>
        <pc:sldMkLst>
          <pc:docMk/>
          <pc:sldMk cId="2568573743" sldId="301"/>
        </pc:sldMkLst>
      </pc:sldChg>
    </pc:docChg>
  </pc:docChgLst>
  <pc:docChgLst>
    <pc:chgData name="Rachel Day" userId="a1546b7b-d721-4b36-974b-0587548c0710" providerId="ADAL" clId="{5E0BBF1D-BAC1-164B-98E1-9D68EF162E76}"/>
    <pc:docChg chg="undo custSel addSld modSld">
      <pc:chgData name="Rachel Day" userId="a1546b7b-d721-4b36-974b-0587548c0710" providerId="ADAL" clId="{5E0BBF1D-BAC1-164B-98E1-9D68EF162E76}" dt="2021-11-23T23:56:36.137" v="258" actId="18331"/>
      <pc:docMkLst>
        <pc:docMk/>
      </pc:docMkLst>
      <pc:sldChg chg="modSp addCm">
        <pc:chgData name="Rachel Day" userId="a1546b7b-d721-4b36-974b-0587548c0710" providerId="ADAL" clId="{5E0BBF1D-BAC1-164B-98E1-9D68EF162E76}" dt="2021-11-23T23:44:50.663" v="52" actId="1589"/>
        <pc:sldMkLst>
          <pc:docMk/>
          <pc:sldMk cId="2568573743" sldId="301"/>
        </pc:sldMkLst>
        <pc:spChg chg="mod">
          <ac:chgData name="Rachel Day" userId="a1546b7b-d721-4b36-974b-0587548c0710" providerId="ADAL" clId="{5E0BBF1D-BAC1-164B-98E1-9D68EF162E76}" dt="2021-11-23T23:44:28.485" v="50" actId="20577"/>
          <ac:spMkLst>
            <pc:docMk/>
            <pc:sldMk cId="2568573743" sldId="301"/>
            <ac:spMk id="23" creationId="{0F9BE979-C350-034C-B058-F7C28AEC6157}"/>
          </ac:spMkLst>
        </pc:spChg>
      </pc:sldChg>
      <pc:sldChg chg="modSp">
        <pc:chgData name="Rachel Day" userId="a1546b7b-d721-4b36-974b-0587548c0710" providerId="ADAL" clId="{5E0BBF1D-BAC1-164B-98E1-9D68EF162E76}" dt="2021-11-23T23:44:44.704" v="51"/>
        <pc:sldMkLst>
          <pc:docMk/>
          <pc:sldMk cId="2593999501" sldId="302"/>
        </pc:sldMkLst>
        <pc:spChg chg="mod">
          <ac:chgData name="Rachel Day" userId="a1546b7b-d721-4b36-974b-0587548c0710" providerId="ADAL" clId="{5E0BBF1D-BAC1-164B-98E1-9D68EF162E76}" dt="2021-11-23T23:44:44.704" v="51"/>
          <ac:spMkLst>
            <pc:docMk/>
            <pc:sldMk cId="2593999501" sldId="302"/>
            <ac:spMk id="3" creationId="{D47FB1C3-9001-C341-A25A-F1D0B3AF3A67}"/>
          </ac:spMkLst>
        </pc:spChg>
      </pc:sldChg>
      <pc:sldChg chg="delSp modSp addCm">
        <pc:chgData name="Rachel Day" userId="a1546b7b-d721-4b36-974b-0587548c0710" providerId="ADAL" clId="{5E0BBF1D-BAC1-164B-98E1-9D68EF162E76}" dt="2021-11-23T23:56:22.054" v="256" actId="1589"/>
        <pc:sldMkLst>
          <pc:docMk/>
          <pc:sldMk cId="2076261474" sldId="653"/>
        </pc:sldMkLst>
        <pc:spChg chg="del">
          <ac:chgData name="Rachel Day" userId="a1546b7b-d721-4b36-974b-0587548c0710" providerId="ADAL" clId="{5E0BBF1D-BAC1-164B-98E1-9D68EF162E76}" dt="2021-11-23T23:47:00.625" v="122" actId="478"/>
          <ac:spMkLst>
            <pc:docMk/>
            <pc:sldMk cId="2076261474" sldId="653"/>
            <ac:spMk id="2" creationId="{7ED0A92D-E7DB-485C-95ED-B4BFF932918B}"/>
          </ac:spMkLst>
        </pc:spChg>
        <pc:spChg chg="mod">
          <ac:chgData name="Rachel Day" userId="a1546b7b-d721-4b36-974b-0587548c0710" providerId="ADAL" clId="{5E0BBF1D-BAC1-164B-98E1-9D68EF162E76}" dt="2021-11-23T23:54:06.060" v="214" actId="1038"/>
          <ac:spMkLst>
            <pc:docMk/>
            <pc:sldMk cId="2076261474" sldId="653"/>
            <ac:spMk id="5" creationId="{26191DDB-C1CE-4F8C-835D-74D7F4E3C617}"/>
          </ac:spMkLst>
        </pc:spChg>
        <pc:spChg chg="mod">
          <ac:chgData name="Rachel Day" userId="a1546b7b-d721-4b36-974b-0587548c0710" providerId="ADAL" clId="{5E0BBF1D-BAC1-164B-98E1-9D68EF162E76}" dt="2021-11-23T23:56:13.159" v="255" actId="1036"/>
          <ac:spMkLst>
            <pc:docMk/>
            <pc:sldMk cId="2076261474" sldId="653"/>
            <ac:spMk id="6" creationId="{18AB9131-CE5C-41E8-9543-D9903F62A073}"/>
          </ac:spMkLst>
        </pc:spChg>
        <pc:spChg chg="mod">
          <ac:chgData name="Rachel Day" userId="a1546b7b-d721-4b36-974b-0587548c0710" providerId="ADAL" clId="{5E0BBF1D-BAC1-164B-98E1-9D68EF162E76}" dt="2021-11-23T23:54:06.060" v="214" actId="1038"/>
          <ac:spMkLst>
            <pc:docMk/>
            <pc:sldMk cId="2076261474" sldId="653"/>
            <ac:spMk id="10" creationId="{31E83D5C-C0DD-4943-B648-A72FE1F2965C}"/>
          </ac:spMkLst>
        </pc:spChg>
        <pc:spChg chg="mod">
          <ac:chgData name="Rachel Day" userId="a1546b7b-d721-4b36-974b-0587548c0710" providerId="ADAL" clId="{5E0BBF1D-BAC1-164B-98E1-9D68EF162E76}" dt="2021-11-23T23:54:06.060" v="214" actId="1038"/>
          <ac:spMkLst>
            <pc:docMk/>
            <pc:sldMk cId="2076261474" sldId="653"/>
            <ac:spMk id="23" creationId="{DA937E99-2817-44EE-8A84-59DF82E8751A}"/>
          </ac:spMkLst>
        </pc:spChg>
        <pc:picChg chg="mod">
          <ac:chgData name="Rachel Day" userId="a1546b7b-d721-4b36-974b-0587548c0710" providerId="ADAL" clId="{5E0BBF1D-BAC1-164B-98E1-9D68EF162E76}" dt="2021-11-23T23:54:06.060" v="214" actId="1038"/>
          <ac:picMkLst>
            <pc:docMk/>
            <pc:sldMk cId="2076261474" sldId="653"/>
            <ac:picMk id="3" creationId="{FEDB5DBD-ED51-4958-AF4F-7BF512ADFB5C}"/>
          </ac:picMkLst>
        </pc:picChg>
        <pc:picChg chg="mod modCrop">
          <ac:chgData name="Rachel Day" userId="a1546b7b-d721-4b36-974b-0587548c0710" providerId="ADAL" clId="{5E0BBF1D-BAC1-164B-98E1-9D68EF162E76}" dt="2021-11-23T23:54:47.001" v="222" actId="732"/>
          <ac:picMkLst>
            <pc:docMk/>
            <pc:sldMk cId="2076261474" sldId="653"/>
            <ac:picMk id="7" creationId="{CA1615DD-DC14-4F06-941B-4DD57A2C51E6}"/>
          </ac:picMkLst>
        </pc:picChg>
        <pc:picChg chg="mod">
          <ac:chgData name="Rachel Day" userId="a1546b7b-d721-4b36-974b-0587548c0710" providerId="ADAL" clId="{5E0BBF1D-BAC1-164B-98E1-9D68EF162E76}" dt="2021-11-23T23:56:00.611" v="251" actId="14826"/>
          <ac:picMkLst>
            <pc:docMk/>
            <pc:sldMk cId="2076261474" sldId="653"/>
            <ac:picMk id="25" creationId="{BB3616D2-0D28-48BB-8B70-6B21729B8C85}"/>
          </ac:picMkLst>
        </pc:picChg>
        <pc:picChg chg="mod">
          <ac:chgData name="Rachel Day" userId="a1546b7b-d721-4b36-974b-0587548c0710" providerId="ADAL" clId="{5E0BBF1D-BAC1-164B-98E1-9D68EF162E76}" dt="2021-11-23T23:56:13.159" v="255" actId="1036"/>
          <ac:picMkLst>
            <pc:docMk/>
            <pc:sldMk cId="2076261474" sldId="653"/>
            <ac:picMk id="3074" creationId="{1A84A642-8172-4EA9-9909-15B0F1B61479}"/>
          </ac:picMkLst>
        </pc:picChg>
      </pc:sldChg>
      <pc:sldChg chg="delSp modSp add addCm">
        <pc:chgData name="Rachel Day" userId="a1546b7b-d721-4b36-974b-0587548c0710" providerId="ADAL" clId="{5E0BBF1D-BAC1-164B-98E1-9D68EF162E76}" dt="2021-11-23T23:56:36.137" v="258" actId="18331"/>
        <pc:sldMkLst>
          <pc:docMk/>
          <pc:sldMk cId="3667351760" sldId="654"/>
        </pc:sldMkLst>
        <pc:spChg chg="del">
          <ac:chgData name="Rachel Day" userId="a1546b7b-d721-4b36-974b-0587548c0710" providerId="ADAL" clId="{5E0BBF1D-BAC1-164B-98E1-9D68EF162E76}" dt="2021-11-23T23:49:24.723" v="132" actId="478"/>
          <ac:spMkLst>
            <pc:docMk/>
            <pc:sldMk cId="3667351760" sldId="654"/>
            <ac:spMk id="2" creationId="{7ED0A92D-E7DB-485C-95ED-B4BFF932918B}"/>
          </ac:spMkLst>
        </pc:spChg>
        <pc:spChg chg="mod">
          <ac:chgData name="Rachel Day" userId="a1546b7b-d721-4b36-974b-0587548c0710" providerId="ADAL" clId="{5E0BBF1D-BAC1-164B-98E1-9D68EF162E76}" dt="2021-11-23T23:55:09.314" v="245" actId="1038"/>
          <ac:spMkLst>
            <pc:docMk/>
            <pc:sldMk cId="3667351760" sldId="654"/>
            <ac:spMk id="5" creationId="{26191DDB-C1CE-4F8C-835D-74D7F4E3C617}"/>
          </ac:spMkLst>
        </pc:spChg>
        <pc:spChg chg="mod">
          <ac:chgData name="Rachel Day" userId="a1546b7b-d721-4b36-974b-0587548c0710" providerId="ADAL" clId="{5E0BBF1D-BAC1-164B-98E1-9D68EF162E76}" dt="2021-11-23T23:55:09.314" v="245" actId="1038"/>
          <ac:spMkLst>
            <pc:docMk/>
            <pc:sldMk cId="3667351760" sldId="654"/>
            <ac:spMk id="6" creationId="{18AB9131-CE5C-41E8-9543-D9903F62A073}"/>
          </ac:spMkLst>
        </pc:spChg>
        <pc:spChg chg="mod">
          <ac:chgData name="Rachel Day" userId="a1546b7b-d721-4b36-974b-0587548c0710" providerId="ADAL" clId="{5E0BBF1D-BAC1-164B-98E1-9D68EF162E76}" dt="2021-11-23T23:55:09.314" v="245" actId="1038"/>
          <ac:spMkLst>
            <pc:docMk/>
            <pc:sldMk cId="3667351760" sldId="654"/>
            <ac:spMk id="10" creationId="{31E83D5C-C0DD-4943-B648-A72FE1F2965C}"/>
          </ac:spMkLst>
        </pc:spChg>
        <pc:spChg chg="mod">
          <ac:chgData name="Rachel Day" userId="a1546b7b-d721-4b36-974b-0587548c0710" providerId="ADAL" clId="{5E0BBF1D-BAC1-164B-98E1-9D68EF162E76}" dt="2021-11-23T23:55:09.314" v="245" actId="1038"/>
          <ac:spMkLst>
            <pc:docMk/>
            <pc:sldMk cId="3667351760" sldId="654"/>
            <ac:spMk id="23" creationId="{DA937E99-2817-44EE-8A84-59DF82E8751A}"/>
          </ac:spMkLst>
        </pc:spChg>
        <pc:picChg chg="mod">
          <ac:chgData name="Rachel Day" userId="a1546b7b-d721-4b36-974b-0587548c0710" providerId="ADAL" clId="{5E0BBF1D-BAC1-164B-98E1-9D68EF162E76}" dt="2021-11-23T23:55:09.314" v="245" actId="1038"/>
          <ac:picMkLst>
            <pc:docMk/>
            <pc:sldMk cId="3667351760" sldId="654"/>
            <ac:picMk id="3" creationId="{FEDB5DBD-ED51-4958-AF4F-7BF512ADFB5C}"/>
          </ac:picMkLst>
        </pc:picChg>
        <pc:picChg chg="mod modCrop">
          <ac:chgData name="Rachel Day" userId="a1546b7b-d721-4b36-974b-0587548c0710" providerId="ADAL" clId="{5E0BBF1D-BAC1-164B-98E1-9D68EF162E76}" dt="2021-11-23T23:56:36.137" v="258" actId="18331"/>
          <ac:picMkLst>
            <pc:docMk/>
            <pc:sldMk cId="3667351760" sldId="654"/>
            <ac:picMk id="7" creationId="{CA1615DD-DC14-4F06-941B-4DD57A2C51E6}"/>
          </ac:picMkLst>
        </pc:picChg>
        <pc:picChg chg="mod">
          <ac:chgData name="Rachel Day" userId="a1546b7b-d721-4b36-974b-0587548c0710" providerId="ADAL" clId="{5E0BBF1D-BAC1-164B-98E1-9D68EF162E76}" dt="2021-11-23T23:55:09.314" v="245" actId="1038"/>
          <ac:picMkLst>
            <pc:docMk/>
            <pc:sldMk cId="3667351760" sldId="654"/>
            <ac:picMk id="25" creationId="{BB3616D2-0D28-48BB-8B70-6B21729B8C85}"/>
          </ac:picMkLst>
        </pc:picChg>
        <pc:picChg chg="mod">
          <ac:chgData name="Rachel Day" userId="a1546b7b-d721-4b36-974b-0587548c0710" providerId="ADAL" clId="{5E0BBF1D-BAC1-164B-98E1-9D68EF162E76}" dt="2021-11-23T23:55:09.314" v="245" actId="1038"/>
          <ac:picMkLst>
            <pc:docMk/>
            <pc:sldMk cId="3667351760" sldId="654"/>
            <ac:picMk id="3074" creationId="{1A84A642-8172-4EA9-9909-15B0F1B61479}"/>
          </ac:picMkLst>
        </pc:picChg>
      </pc:sldChg>
    </pc:docChg>
  </pc:docChgLst>
  <pc:docChgLst>
    <pc:chgData name="Sara Tajik" userId="b9df4f4c-01c8-499b-a1e7-3978f70a0388" providerId="ADAL" clId="{FB0349AE-A780-4CA7-BE68-20AE56510BA4}"/>
    <pc:docChg chg="custSel">
      <pc:chgData name="Sara Tajik" userId="b9df4f4c-01c8-499b-a1e7-3978f70a0388" providerId="ADAL" clId="{FB0349AE-A780-4CA7-BE68-20AE56510BA4}" dt="2021-11-30T22:58:24.043" v="2" actId="1592"/>
      <pc:docMkLst>
        <pc:docMk/>
      </pc:docMkLst>
      <pc:sldChg chg="delCm">
        <pc:chgData name="Sara Tajik" userId="b9df4f4c-01c8-499b-a1e7-3978f70a0388" providerId="ADAL" clId="{FB0349AE-A780-4CA7-BE68-20AE56510BA4}" dt="2021-11-30T22:58:09.789" v="0" actId="1592"/>
        <pc:sldMkLst>
          <pc:docMk/>
          <pc:sldMk cId="2568573743" sldId="301"/>
        </pc:sldMkLst>
      </pc:sldChg>
      <pc:sldChg chg="delCm">
        <pc:chgData name="Sara Tajik" userId="b9df4f4c-01c8-499b-a1e7-3978f70a0388" providerId="ADAL" clId="{FB0349AE-A780-4CA7-BE68-20AE56510BA4}" dt="2021-11-30T22:58:17.671" v="1" actId="1592"/>
        <pc:sldMkLst>
          <pc:docMk/>
          <pc:sldMk cId="2076261474" sldId="653"/>
        </pc:sldMkLst>
      </pc:sldChg>
      <pc:sldChg chg="delCm">
        <pc:chgData name="Sara Tajik" userId="b9df4f4c-01c8-499b-a1e7-3978f70a0388" providerId="ADAL" clId="{FB0349AE-A780-4CA7-BE68-20AE56510BA4}" dt="2021-11-30T22:58:24.043" v="2" actId="1592"/>
        <pc:sldMkLst>
          <pc:docMk/>
          <pc:sldMk cId="3667351760" sldId="654"/>
        </pc:sldMkLst>
      </pc:sldChg>
    </pc:docChg>
  </pc:docChgLst>
  <pc:docChgLst>
    <pc:chgData name="Sara Tajik" userId="b9df4f4c-01c8-499b-a1e7-3978f70a0388" providerId="ADAL" clId="{97F4659B-2CE1-4617-81E4-E110B4842470}"/>
    <pc:docChg chg="custSel modSld">
      <pc:chgData name="Sara Tajik" userId="b9df4f4c-01c8-499b-a1e7-3978f70a0388" providerId="ADAL" clId="{97F4659B-2CE1-4617-81E4-E110B4842470}" dt="2021-11-03T22:17:30.942" v="42" actId="5900"/>
      <pc:docMkLst>
        <pc:docMk/>
      </pc:docMkLst>
      <pc:sldChg chg="modSp mod delCm modCm">
        <pc:chgData name="Sara Tajik" userId="b9df4f4c-01c8-499b-a1e7-3978f70a0388" providerId="ADAL" clId="{97F4659B-2CE1-4617-81E4-E110B4842470}" dt="2021-11-03T18:22:39.175" v="5" actId="13926"/>
        <pc:sldMkLst>
          <pc:docMk/>
          <pc:sldMk cId="2593999501" sldId="302"/>
        </pc:sldMkLst>
        <pc:spChg chg="mod">
          <ac:chgData name="Sara Tajik" userId="b9df4f4c-01c8-499b-a1e7-3978f70a0388" providerId="ADAL" clId="{97F4659B-2CE1-4617-81E4-E110B4842470}" dt="2021-11-03T18:22:39.175" v="5" actId="13926"/>
          <ac:spMkLst>
            <pc:docMk/>
            <pc:sldMk cId="2593999501" sldId="302"/>
            <ac:spMk id="9" creationId="{DA814270-CB68-F348-BD29-2690119A7710}"/>
          </ac:spMkLst>
        </pc:spChg>
      </pc:sldChg>
      <pc:sldChg chg="addSp modSp mod addCm delCm modCm">
        <pc:chgData name="Sara Tajik" userId="b9df4f4c-01c8-499b-a1e7-3978f70a0388" providerId="ADAL" clId="{97F4659B-2CE1-4617-81E4-E110B4842470}" dt="2021-11-03T22:17:30.942" v="42" actId="5900"/>
        <pc:sldMkLst>
          <pc:docMk/>
          <pc:sldMk cId="2076261474" sldId="653"/>
        </pc:sldMkLst>
        <pc:spChg chg="add mod">
          <ac:chgData name="Sara Tajik" userId="b9df4f4c-01c8-499b-a1e7-3978f70a0388" providerId="ADAL" clId="{97F4659B-2CE1-4617-81E4-E110B4842470}" dt="2021-11-03T22:17:28.577" v="41" actId="20577"/>
          <ac:spMkLst>
            <pc:docMk/>
            <pc:sldMk cId="2076261474" sldId="653"/>
            <ac:spMk id="2" creationId="{7ED0A92D-E7DB-485C-95ED-B4BFF932918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B32B1-692D-4521-A9EB-4D94B00C2B58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8736F-AF74-4DE3-81D7-09FDE9F90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43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736F-AF74-4DE3-81D7-09FDE9F90B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13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0C3BF3-BFDF-4409-986C-C9B541E78B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583" y="1467615"/>
            <a:ext cx="6582835" cy="288181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4165600"/>
            <a:ext cx="12192000" cy="78469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ts val="3600"/>
              </a:lnSpc>
              <a:defRPr sz="3200" b="1" baseline="0"/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1"/>
          </p:nvPr>
        </p:nvSpPr>
        <p:spPr>
          <a:xfrm>
            <a:off x="0" y="4649178"/>
            <a:ext cx="12192000" cy="110138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ts val="2800"/>
              </a:lnSpc>
              <a:spcBef>
                <a:spcPts val="0"/>
              </a:spcBef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510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71934" cy="610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0" y="6106026"/>
            <a:ext cx="11442032" cy="751974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ts val="2800"/>
              </a:lnSpc>
              <a:buNone/>
              <a:defRPr sz="2400" b="1" cap="all" spc="15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FOOTER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120066" y="0"/>
            <a:ext cx="6071934" cy="610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38B09-A299-47E3-8231-A353D87305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42032" y="6223394"/>
            <a:ext cx="504162" cy="498082"/>
          </a:xfrm>
        </p:spPr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30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830679" cy="3025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0" y="6106026"/>
            <a:ext cx="11442032" cy="751974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ts val="2800"/>
              </a:lnSpc>
              <a:buNone/>
              <a:defRPr sz="2400" b="1" cap="all" spc="15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FOOTER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3074070"/>
            <a:ext cx="4830679" cy="3025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583529" y="0"/>
            <a:ext cx="3608471" cy="6100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896852" y="0"/>
            <a:ext cx="3633537" cy="6100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46BE5-5A4F-42BA-B89C-183A34517B9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442032" y="6223394"/>
            <a:ext cx="504162" cy="498082"/>
          </a:xfrm>
        </p:spPr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550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hoto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252847"/>
            <a:ext cx="12192000" cy="47267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F56CFC-FACD-4408-B253-4D372C8D9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D721CF-8514-448E-89BA-68EAAA8A62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F8FB09-98AF-4E5E-86BE-0B6FFBD1F20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498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791621" y="1668582"/>
            <a:ext cx="6608763" cy="283207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latin typeface="BentonSansCond Medium" panose="02000606020000020004" pitchFamily="50" charset="0"/>
              </a:defRPr>
            </a:lvl1pPr>
            <a:lvl2pPr marL="342892" indent="0" algn="ctr">
              <a:buNone/>
              <a:defRPr sz="1800">
                <a:latin typeface="BentonSansCond Medium" panose="02000606020000020004" pitchFamily="50" charset="0"/>
              </a:defRPr>
            </a:lvl2pPr>
            <a:lvl3pPr marL="685783" indent="0" algn="ctr">
              <a:buNone/>
              <a:defRPr sz="1800">
                <a:latin typeface="BentonSansCond Medium" panose="02000606020000020004" pitchFamily="50" charset="0"/>
              </a:defRPr>
            </a:lvl3pPr>
            <a:lvl4pPr marL="1028675" indent="0" algn="ctr">
              <a:buNone/>
              <a:defRPr sz="1800">
                <a:latin typeface="BentonSansCond Medium" panose="02000606020000020004" pitchFamily="50" charset="0"/>
              </a:defRPr>
            </a:lvl4pPr>
            <a:lvl5pPr marL="1371566" indent="0" algn="ctr">
              <a:buNone/>
              <a:defRPr sz="1800">
                <a:latin typeface="BentonSansCond Medium" panose="02000606020000020004" pitchFamily="50" charset="0"/>
              </a:defRPr>
            </a:lvl5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1F74C-B030-4F9F-901A-8278307799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279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367B0-7EB1-495A-A670-12AA58CDF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EEBDD0-1885-468A-9C0A-1C8D7686721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0509E-E923-4E47-9547-F567961D57D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FF295C5-A748-49EE-B337-21182885528B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59403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5"/>
          </p:nvPr>
        </p:nvSpPr>
        <p:spPr>
          <a:xfrm>
            <a:off x="476251" y="1484313"/>
            <a:ext cx="11239500" cy="4489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72F8BA-0213-4C41-BD14-91A9690D2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A8BAE7-D35B-4186-BF8C-D28350AC68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56AA7-30E0-4256-9C15-20638151A62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B142DA8-67A4-4FE6-8FEC-593ACC5BE21A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65871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420014" y="1543791"/>
            <a:ext cx="2274127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832683" y="1543791"/>
            <a:ext cx="2274127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245353" y="1543791"/>
            <a:ext cx="2274127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420014" y="3762497"/>
            <a:ext cx="2274127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832683" y="3762497"/>
            <a:ext cx="2274127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245353" y="3762497"/>
            <a:ext cx="2274127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BB5F79-CD79-4BDA-8B19-B34E380DD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788CC8-87CF-43DA-83DC-D397A48B960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4374A-B437-4929-869B-8E6889DF643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DEADBAC-3E08-44D7-9D93-4EFBC479F59F}"/>
              </a:ext>
            </a:extLst>
          </p:cNvPr>
          <p:cNvSpPr>
            <a:spLocks noGrp="1"/>
          </p:cNvSpPr>
          <p:nvPr>
            <p:ph type="subTitle" idx="20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0426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0020" y="1917864"/>
            <a:ext cx="3423477" cy="3140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345380" y="1917864"/>
            <a:ext cx="3423477" cy="3140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930736" y="1917864"/>
            <a:ext cx="3423477" cy="3140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A8E759-D99D-4C9D-B5FE-84A56F9A1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9FE236-0BC5-4DCA-BF2C-947B6BE77DD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9F0FE-8ABC-4387-AE02-5DF58454DE2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9CDF134-6BCA-4222-B0BB-7803F3420FB9}"/>
              </a:ext>
            </a:extLst>
          </p:cNvPr>
          <p:cNvSpPr>
            <a:spLocks noGrp="1"/>
          </p:cNvSpPr>
          <p:nvPr>
            <p:ph type="subTitle" idx="20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18103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78567" y="1501775"/>
            <a:ext cx="1725880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964535" y="1501781"/>
            <a:ext cx="2779052" cy="2085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270173" y="1502228"/>
            <a:ext cx="1725880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8156144" y="1501781"/>
            <a:ext cx="2828533" cy="2085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078567" y="3862986"/>
            <a:ext cx="1725880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2964535" y="3862992"/>
            <a:ext cx="2779052" cy="2085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270173" y="3863439"/>
            <a:ext cx="1725880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156144" y="3862992"/>
            <a:ext cx="2828533" cy="2085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A9004-32AB-42CB-A6E3-ED48AE193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5906C1-27D9-4CE8-8C56-86348DFB7EE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3D9FE-7684-4E87-9D17-0B1236267EF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8F7A2BC0-7921-4908-B338-0840AAA8ED80}"/>
              </a:ext>
            </a:extLst>
          </p:cNvPr>
          <p:cNvSpPr>
            <a:spLocks noGrp="1"/>
          </p:cNvSpPr>
          <p:nvPr>
            <p:ph type="subTitle" idx="25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72950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46270" y="1549728"/>
            <a:ext cx="3289465" cy="43048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972297" y="1549728"/>
            <a:ext cx="3978235" cy="1816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087101" y="1549728"/>
            <a:ext cx="3412985" cy="43048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3972297" y="3491351"/>
            <a:ext cx="3978235" cy="23631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E60332-6FCC-4C90-B213-DB98777D1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D4BEC0-9DEE-402D-84FB-D68BF08474E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60860-C9D5-4B84-B52A-09424C62463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7A0A556-DE00-47D4-9CCE-740FAC131517}"/>
              </a:ext>
            </a:extLst>
          </p:cNvPr>
          <p:cNvSpPr>
            <a:spLocks noGrp="1"/>
          </p:cNvSpPr>
          <p:nvPr>
            <p:ph type="subTitle" idx="19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737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996" y="1825630"/>
            <a:ext cx="10490008" cy="4052661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5FAAC-1AAD-42CC-B795-0456DE1A25A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CLICK TO EDIT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889C9F-1D39-4017-93CC-1B7ADAB4694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65E98AB-6607-49BB-B2F5-0A6FE4CC0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9397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FAE954-CAB4-47C4-BD83-22F7F1FBA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06188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35D446C-EF9D-4500-96F8-704F8B4C5FD9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0" y="5868403"/>
            <a:ext cx="12192000" cy="9895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2000">
                <a:latin typeface="+mn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First Last Name, Title, Phone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31A572-2C85-46AA-891B-4F12B9BC6F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88828"/>
            <a:ext cx="12192000" cy="492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12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2A333-B403-431E-B39A-EA84FBA83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00AF05-10CB-484B-B279-35CF6994B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31F2E-DDBA-4F04-9BE2-A04818608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4DBD5-7E81-4B57-B262-1826D03E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1CD83-6E71-4BE2-8207-93B6F01AC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71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24556-5B2C-42E3-8962-63E6FED3A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7E929-A1C2-4115-9917-CCEA3C294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48A92-991D-4F5C-BA53-FB306F72EF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28A20-9990-41BC-9E3E-AD2675888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7A811-D9AF-44FE-9D9C-BE8858EA0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45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8929F-8B8F-4C06-BB24-897BB9EC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3C4C7-F112-4677-8E33-6DC1E8A15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D97F6-4EE4-405F-B001-02D84166A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FE1D0-2323-49A1-882D-96143AA6C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0F1FB-5933-4936-876A-D23F78244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91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1E3E9-02D0-43C8-AFCE-87C5E0DA2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985F-902D-41BC-939A-A81EA123A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10A81-47A8-4036-B18A-2211B0ACB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ADA83E-A2F3-42B1-9373-6967F29016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88C796-B512-47D1-BA08-14D598CA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7C842-8236-4249-B3E7-67EA96B69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15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297C8-8AB6-4D4C-A89B-00F1B84A5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62038-A293-4E74-9E87-7C1D3D894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AA95E-00B3-4779-B2D6-D12D555E2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C3C5FB-F834-432D-9626-5083A13874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83A691-61D3-45BC-8AC2-D16C83D4A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AB909C-D65D-4518-9A9B-093F939AEF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B1E97E-5D76-4EBD-B3A9-276FD71AD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CB2645-1141-4CCE-9577-0136ECA70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98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B7C50-2749-4445-8326-D087DCE3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CC184-E577-4B8F-8061-7CB8FB950F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893BDC-D7FF-40A8-8143-524CDA8E7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7FD0-88E6-4396-979D-2ED2890B5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275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3F23D3-BF98-4428-8708-D0D9BD60F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BE2356-532F-43C2-B7DB-A2EEAF10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C03F3-786F-4AA4-ABE5-4238B3C8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89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76850-38D3-4345-8D13-081757F52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25FA8-549F-4C10-910C-A42394DB5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B55399-FF82-4D9F-9044-002EB3A69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D902D-8A4E-4917-85EA-B3EEADD5C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9B412-0D8C-4A02-B1A9-359AD036E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115E0-199D-46F5-B43A-EBE81B9A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94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0C013-3222-44BB-8BD4-6EA91AC93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A93FB3-7F7D-4E00-A91B-F9DDF54F6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0A9028-4227-4287-AFD2-EC47A36FA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CF26F3-5323-4269-B5CD-90094988BD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B604A-E919-4AFC-9333-E348E754C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BC200-AEE1-4B99-9101-B9F894ECB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0779" y="1825630"/>
            <a:ext cx="5918008" cy="4052661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458" y="1825624"/>
            <a:ext cx="4869295" cy="4052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23D0F4-08BE-4F80-B850-2F990609A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50E53-9A34-43EB-9097-D100F7142DA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7F0C1-75A0-426B-B236-027638CFE2D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8904EB1-2A0E-42D0-BF58-D613F4DB6B28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274808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DC3AB-B334-4B08-BD1D-4B74B2853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C00515-3566-4FB3-947E-5A76DB0DD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35485-95A2-47E5-961B-04AB3B971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567E5-6D02-47B9-B91B-894F337E8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58F15-F3D1-40F3-B2DB-6B61C1E17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407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2ACFF1-4ADC-4741-B636-776287D67A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00DC0-9727-4C78-AC43-1FEA8A924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007AD-4204-411F-A43F-D09AA6EDD2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FB024-DEAD-4A74-A267-FB7073AC7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A2CB0-7FD4-468B-8DED-9D8A07BEA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55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240" y="1836521"/>
            <a:ext cx="5918008" cy="4052661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689497" y="1836515"/>
            <a:ext cx="4869295" cy="4052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76E06F-1B69-4431-BA75-72BF4AD23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798822-5D03-4221-BC96-BD1AABD9613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63DC93-76A7-4308-9E7A-FE858F15462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E84A232-CE07-4F6B-866F-6585C7E96020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30580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92D702-1BB7-49B5-BBE3-C592128BB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D1B90-426A-44EF-BAF8-81482CB587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5A710-14CD-45B4-BC0C-FB7B8630D3F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D3973C1-A096-48E1-A620-483679D55E14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5613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240" y="1836521"/>
            <a:ext cx="5918008" cy="40526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689497" y="1836521"/>
            <a:ext cx="4869295" cy="3768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6689497" y="5687569"/>
            <a:ext cx="4869295" cy="2016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/>
            </a:lvl1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150D23-D917-49A3-931E-5FEB7C0B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91727C-21B6-4365-B63C-2FD6911BD8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1DEC71-E8E3-473B-BFFD-207BD2233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3B09511-B159-45A4-A082-7A5DAE5D7EAA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585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and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0779" y="1836521"/>
            <a:ext cx="5918008" cy="40526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25245" y="1836521"/>
            <a:ext cx="4869295" cy="3768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525466" y="5705475"/>
            <a:ext cx="4868863" cy="2619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/>
            </a:lvl1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70A894-B004-4EC1-9E6A-EF445472A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DF9B5A-473C-4832-92DF-563D69A0461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C668DE-F8B3-4B4A-A320-7E3BBB36719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16F30E7-CE66-4376-9901-D3C0C6D8355D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4927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2E21D-BF12-422C-9B4F-6F39E7E57A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60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106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0" y="6106026"/>
            <a:ext cx="11442032" cy="751974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ts val="2800"/>
              </a:lnSpc>
              <a:buNone/>
              <a:defRPr sz="2400" b="1" cap="all" spc="15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F5CB0-9632-49BF-AE89-46CA462BC6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42032" y="6223394"/>
            <a:ext cx="504162" cy="498082"/>
          </a:xfrm>
        </p:spPr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330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36" y="6223393"/>
            <a:ext cx="1382273" cy="498416"/>
          </a:xfrm>
          <a:prstGeom prst="rect">
            <a:avLst/>
          </a:prstGeom>
        </p:spPr>
      </p:pic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6EA14E32-D5D5-4C91-A2F2-041B057E4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02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1162D75-8353-427C-8FF7-9D51BA904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3523" y="6223394"/>
            <a:ext cx="722671" cy="498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20F65FB-FE7D-40F5-B357-6B098296F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84761"/>
            <a:ext cx="10515600" cy="4088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472B287-0A3C-465F-84BA-A7BF7E690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9921" y="6223394"/>
            <a:ext cx="8812159" cy="4980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kern="1000" cap="all" spc="100" baseline="0">
                <a:solidFill>
                  <a:schemeClr val="accent5"/>
                </a:solidFill>
                <a:latin typeface="Trade Gothic LT Std Cn" panose="00000506000000000000" pitchFamily="50" charset="0"/>
              </a:defRPr>
            </a:lvl1pPr>
          </a:lstStyle>
          <a:p>
            <a:r>
              <a:rPr lang="en-US" dirty="0"/>
              <a:t>CLICK TO EDIT FOOTER</a:t>
            </a:r>
          </a:p>
        </p:txBody>
      </p:sp>
    </p:spTree>
    <p:extLst>
      <p:ext uri="{BB962C8B-B14F-4D97-AF65-F5344CB8AC3E}">
        <p14:creationId xmlns:p14="http://schemas.microsoft.com/office/powerpoint/2010/main" val="299088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5" r:id="rId2"/>
    <p:sldLayoutId id="2147483664" r:id="rId3"/>
    <p:sldLayoutId id="2147483669" r:id="rId4"/>
    <p:sldLayoutId id="2147483665" r:id="rId5"/>
    <p:sldLayoutId id="2147483673" r:id="rId6"/>
    <p:sldLayoutId id="2147483677" r:id="rId7"/>
    <p:sldLayoutId id="2147483667" r:id="rId8"/>
    <p:sldLayoutId id="2147483670" r:id="rId9"/>
    <p:sldLayoutId id="2147483683" r:id="rId10"/>
    <p:sldLayoutId id="2147483684" r:id="rId11"/>
    <p:sldLayoutId id="2147483674" r:id="rId12"/>
    <p:sldLayoutId id="2147483671" r:id="rId13"/>
    <p:sldLayoutId id="2147483678" r:id="rId14"/>
    <p:sldLayoutId id="2147483682" r:id="rId15"/>
    <p:sldLayoutId id="2147483672" r:id="rId16"/>
    <p:sldLayoutId id="2147483681" r:id="rId17"/>
    <p:sldLayoutId id="2147483679" r:id="rId18"/>
    <p:sldLayoutId id="2147483676" r:id="rId19"/>
    <p:sldLayoutId id="2147483680" r:id="rId20"/>
  </p:sldLayoutIdLst>
  <p:hf hdr="0" ftr="0" dt="0"/>
  <p:txStyles>
    <p:titleStyle>
      <a:lvl1pPr algn="ctr" defTabSz="685783" rtl="0" eaLnBrk="1" latinLnBrk="0" hangingPunct="1">
        <a:lnSpc>
          <a:spcPts val="3400"/>
        </a:lnSpc>
        <a:spcBef>
          <a:spcPct val="0"/>
        </a:spcBef>
        <a:buNone/>
        <a:defRPr sz="3000" b="1" kern="1200" cap="all" spc="150" baseline="0">
          <a:solidFill>
            <a:schemeClr val="tx1"/>
          </a:solidFill>
          <a:latin typeface="Trade Gothic LT Std Cn" panose="00000806000000000000" pitchFamily="50" charset="0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ts val="2500"/>
        </a:lnSpc>
        <a:spcBef>
          <a:spcPts val="7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ts val="2500"/>
        </a:lnSpc>
        <a:spcBef>
          <a:spcPts val="7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ts val="2500"/>
        </a:lnSpc>
        <a:spcBef>
          <a:spcPts val="7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ts val="2500"/>
        </a:lnSpc>
        <a:spcBef>
          <a:spcPts val="7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ts val="2500"/>
        </a:lnSpc>
        <a:spcBef>
          <a:spcPts val="7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SzPct val="80000"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indent="0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70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FB24E376-10F6-9D4D-92D5-523BEAD19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pure-Castile bar soap</a:t>
            </a:r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0F9BE979-C350-034C-B058-F7C28AEC6157}"/>
              </a:ext>
            </a:extLst>
          </p:cNvPr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en-US" dirty="0"/>
              <a:t>Made with organic oils—mild, ecological, vegan!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99B0F08-3BB2-904A-82DB-DA52FCC786B4}"/>
              </a:ext>
            </a:extLst>
          </p:cNvPr>
          <p:cNvSpPr txBox="1">
            <a:spLocks/>
          </p:cNvSpPr>
          <p:nvPr/>
        </p:nvSpPr>
        <p:spPr>
          <a:xfrm>
            <a:off x="0" y="5455833"/>
            <a:ext cx="12192000" cy="649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sz="1600" kern="1200" cap="none" baseline="0">
                <a:solidFill>
                  <a:srgbClr val="00358E"/>
                </a:solidFill>
                <a:latin typeface="BentonSansCond Book" panose="02000406020000020004" pitchFamily="50" charset="0"/>
                <a:ea typeface="+mn-ea"/>
                <a:cs typeface="Times New Roman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10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Trade Gothic LT Std Cn"/>
                <a:ea typeface="+mn-ea"/>
                <a:cs typeface="Trade Gothic LT Std Cn"/>
              </a:rPr>
              <a:t>5 OZ. BARS AVAILABLE IN: </a:t>
            </a:r>
          </a:p>
          <a:p>
            <a:pPr marL="0" marR="0" lvl="0" indent="0" algn="ctr" defTabSz="685783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Times New Roman"/>
              </a:rPr>
              <a:t>Eucalyptus, Rose, Tea Tree, Citrus, Almond, Peppermint, Baby Unscented &amp; Lavender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9D7A90-B3BC-3B42-B670-F34BBC337D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206" y="1632659"/>
            <a:ext cx="11559589" cy="33916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893224-12A0-924F-94E4-044B6F7D0F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6041366"/>
            <a:ext cx="2743200" cy="45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7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47FB1C3-9001-C341-A25A-F1D0B3AF3A67}"/>
              </a:ext>
            </a:extLst>
          </p:cNvPr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en-US" dirty="0"/>
              <a:t>Made with organic oils—mild, ecological, vegan!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FB24E376-10F6-9D4D-92D5-523BEAD19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pure-Castile bar soap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A814270-CB68-F348-BD29-2690119A7710}"/>
              </a:ext>
            </a:extLst>
          </p:cNvPr>
          <p:cNvSpPr txBox="1">
            <a:spLocks/>
          </p:cNvSpPr>
          <p:nvPr/>
        </p:nvSpPr>
        <p:spPr>
          <a:xfrm>
            <a:off x="4820194" y="1511633"/>
            <a:ext cx="6792685" cy="3620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sz="1800" kern="1200" baseline="0">
                <a:solidFill>
                  <a:srgbClr val="00358E"/>
                </a:solidFill>
                <a:latin typeface="BentonSansCond Book" panose="02000406020000020004" pitchFamily="50" charset="0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783" rtl="0" eaLnBrk="1" fontAlgn="auto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Soft, smooth lather that won’t dry face-body-hair</a:t>
            </a:r>
          </a:p>
          <a:p>
            <a:pPr marL="171450" marR="0" lvl="0" indent="-171450" algn="l" defTabSz="685783" rtl="0" eaLnBrk="1" fontAlgn="auto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Gentle, effective, mild</a:t>
            </a:r>
          </a:p>
          <a:p>
            <a:pPr marL="171450" marR="0" lvl="0" indent="-171450" algn="l" defTabSz="685783" rtl="0" eaLnBrk="1" fontAlgn="auto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Made with organic oils: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coconut-olive-hemp seed-jojoba</a:t>
            </a:r>
          </a:p>
          <a:p>
            <a:pPr marL="171450" marR="0" lvl="0" indent="-171450" algn="l" defTabSz="685783" rtl="0" eaLnBrk="1" fontAlgn="auto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Certified Fair Trade by IMO</a:t>
            </a:r>
          </a:p>
          <a:p>
            <a:pPr marL="171450" marR="0" lvl="0" indent="-171450" algn="l" defTabSz="685783" rtl="0" eaLnBrk="1" fontAlgn="auto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Vegan</a:t>
            </a:r>
          </a:p>
          <a:p>
            <a:pPr marL="171450" marR="0" lvl="0" indent="-171450" algn="l" defTabSz="685783" rtl="0" eaLnBrk="1" fontAlgn="auto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No synthetic preservatives, detergents or foaming agents</a:t>
            </a:r>
          </a:p>
          <a:p>
            <a:pPr marL="171450" marR="0" lvl="0" indent="-171450" algn="l" defTabSz="685783" rtl="0" eaLnBrk="1" fontAlgn="auto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Biodegradable</a:t>
            </a:r>
          </a:p>
          <a:p>
            <a:pPr marL="171450" marR="0" lvl="0" indent="-171450" algn="l" defTabSz="685783" rtl="0" eaLnBrk="1" fontAlgn="auto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Packed in 100% post-consumer recycled (PCR) wrapper</a:t>
            </a:r>
          </a:p>
          <a:p>
            <a:pPr marL="171450" indent="-171450">
              <a:lnSpc>
                <a:spcPts val="2500"/>
              </a:lnSpc>
              <a:spcBef>
                <a:spcPts val="600"/>
              </a:spcBef>
              <a:buClr>
                <a:srgbClr val="00358E"/>
              </a:buClr>
              <a:buFont typeface="Arial"/>
              <a:buChar char="•"/>
              <a:defRPr/>
            </a:pPr>
            <a:r>
              <a:rPr lang="en-US" sz="2000" dirty="0"/>
              <a:t>Now made with U.S.-grown hemp seed oil!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27C312-18F3-ED4B-89E6-9DE1DCEE9292}"/>
              </a:ext>
            </a:extLst>
          </p:cNvPr>
          <p:cNvSpPr txBox="1"/>
          <p:nvPr/>
        </p:nvSpPr>
        <p:spPr bwMode="auto">
          <a:xfrm>
            <a:off x="4820194" y="5131970"/>
            <a:ext cx="6792685" cy="112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ts val="1750"/>
              </a:lnSpc>
            </a:pPr>
            <a:r>
              <a:rPr lang="en-US" sz="1400" dirty="0">
                <a:solidFill>
                  <a:srgbClr val="00358E"/>
                </a:solidFill>
                <a:cs typeface="BentonSansCond Book"/>
              </a:rPr>
              <a:t>Ingredients: Organic Coconut Oil,</a:t>
            </a:r>
            <a:r>
              <a:rPr lang="en-US" sz="1400" baseline="30000" dirty="0">
                <a:solidFill>
                  <a:srgbClr val="00358E"/>
                </a:solidFill>
                <a:cs typeface="BentonSansCond Book"/>
              </a:rPr>
              <a:t>*</a:t>
            </a:r>
            <a:r>
              <a:rPr lang="en-US" sz="1400" dirty="0">
                <a:solidFill>
                  <a:srgbClr val="00358E"/>
                </a:solidFill>
                <a:cs typeface="BentonSansCond Book"/>
              </a:rPr>
              <a:t> Organic Palm Oil,</a:t>
            </a:r>
            <a:r>
              <a:rPr lang="en-US" sz="1400" baseline="30000" dirty="0">
                <a:solidFill>
                  <a:srgbClr val="00358E"/>
                </a:solidFill>
                <a:cs typeface="BentonSansCond Book"/>
              </a:rPr>
              <a:t>*</a:t>
            </a:r>
            <a:r>
              <a:rPr lang="en-US" sz="1400" dirty="0">
                <a:solidFill>
                  <a:srgbClr val="00358E"/>
                </a:solidFill>
                <a:cs typeface="BentonSansCond Book"/>
              </a:rPr>
              <a:t> Sodium Hydroxide,</a:t>
            </a:r>
            <a:r>
              <a:rPr lang="en-US" sz="1400" baseline="30000" dirty="0">
                <a:solidFill>
                  <a:srgbClr val="00358E"/>
                </a:solidFill>
                <a:cs typeface="BentonSansCond Book"/>
              </a:rPr>
              <a:t>†</a:t>
            </a:r>
            <a:r>
              <a:rPr lang="en-US" sz="1400" dirty="0">
                <a:solidFill>
                  <a:srgbClr val="00358E"/>
                </a:solidFill>
                <a:cs typeface="BentonSansCond Book"/>
              </a:rPr>
              <a:t> Water, Organic Olive Oil,</a:t>
            </a:r>
            <a:r>
              <a:rPr lang="en-US" sz="1400" baseline="30000" dirty="0">
                <a:solidFill>
                  <a:srgbClr val="00358E"/>
                </a:solidFill>
                <a:cs typeface="BentonSansCond Book"/>
              </a:rPr>
              <a:t>*</a:t>
            </a:r>
            <a:r>
              <a:rPr lang="en-US" sz="1400" dirty="0">
                <a:solidFill>
                  <a:srgbClr val="00358E"/>
                </a:solidFill>
                <a:cs typeface="BentonSansCond Book"/>
              </a:rPr>
              <a:t> Organic Hemp Seed Oil, Organic Jojoba Oil, Essential Oils,</a:t>
            </a:r>
            <a:r>
              <a:rPr lang="en-US" sz="1400" baseline="30000" dirty="0">
                <a:solidFill>
                  <a:srgbClr val="00358E"/>
                </a:solidFill>
                <a:cs typeface="BentonSansCond Book"/>
              </a:rPr>
              <a:t>**</a:t>
            </a:r>
            <a:r>
              <a:rPr lang="en-US" sz="1400" dirty="0">
                <a:solidFill>
                  <a:srgbClr val="00358E"/>
                </a:solidFill>
                <a:cs typeface="BentonSansCond Book"/>
              </a:rPr>
              <a:t> Sea Salt, Citric Acid, Tocopherol</a:t>
            </a:r>
          </a:p>
          <a:p>
            <a:pPr>
              <a:lnSpc>
                <a:spcPts val="1300"/>
              </a:lnSpc>
              <a:spcBef>
                <a:spcPts val="600"/>
              </a:spcBef>
            </a:pPr>
            <a:r>
              <a:rPr lang="en-US" sz="1000" spc="100" baseline="30000" dirty="0">
                <a:solidFill>
                  <a:srgbClr val="00358E"/>
                </a:solidFill>
                <a:latin typeface="Trade Gothic LT Std Cn"/>
                <a:cs typeface="Trade Gothic LT Std Cn"/>
              </a:rPr>
              <a:t>*</a:t>
            </a:r>
            <a:r>
              <a:rPr lang="en-US" sz="1000" b="1" kern="1000" spc="100" dirty="0">
                <a:solidFill>
                  <a:srgbClr val="00358E"/>
                </a:solidFill>
                <a:latin typeface="Trade Gothic LT Std Cn"/>
                <a:cs typeface="Trade Gothic LT Std Cn"/>
              </a:rPr>
              <a:t>CERTIFIED FAIR TRADE INGREDIENTS</a:t>
            </a:r>
          </a:p>
          <a:p>
            <a:pPr>
              <a:lnSpc>
                <a:spcPts val="1300"/>
              </a:lnSpc>
            </a:pPr>
            <a:r>
              <a:rPr lang="en-US" sz="1000" baseline="30000" dirty="0">
                <a:solidFill>
                  <a:srgbClr val="00358E"/>
                </a:solidFill>
                <a:cs typeface="BentonSansCond Book"/>
              </a:rPr>
              <a:t>†</a:t>
            </a:r>
            <a:r>
              <a:rPr lang="en-US" sz="1000" dirty="0">
                <a:solidFill>
                  <a:srgbClr val="00358E"/>
                </a:solidFill>
                <a:cs typeface="BentonSansCond Book"/>
              </a:rPr>
              <a:t>None remains after saponifying oils into soap &amp; glycerin / </a:t>
            </a:r>
            <a:r>
              <a:rPr lang="en-US" sz="1000" baseline="30000" dirty="0">
                <a:solidFill>
                  <a:srgbClr val="00358E"/>
                </a:solidFill>
                <a:cs typeface="BentonSansCond Book"/>
              </a:rPr>
              <a:t>**</a:t>
            </a:r>
            <a:r>
              <a:rPr lang="en-US" sz="1000" dirty="0">
                <a:solidFill>
                  <a:srgbClr val="00358E"/>
                </a:solidFill>
                <a:cs typeface="BentonSansCond Book"/>
              </a:rPr>
              <a:t>Essential oils vary by scent.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358E"/>
                </a:solidFill>
                <a:cs typeface="BentonSansCond Book"/>
              </a:rPr>
              <a:t>Made with U.S.-grown hemp seed oil!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94D556-ECA0-0D45-99C2-BF121A4989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14" y="2358989"/>
            <a:ext cx="3794472" cy="22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99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A1615DD-DC14-4F06-941B-4DD57A2C51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6686551" cy="6858000"/>
          </a:xfr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264C6F02-8EA7-4B64-BF9C-E9DC99278A9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AD77E083-5E71-43E5-9A1F-1AA7D861D609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10" name="Title 20">
            <a:extLst>
              <a:ext uri="{FF2B5EF4-FFF2-40B4-BE49-F238E27FC236}">
                <a16:creationId xmlns:a16="http://schemas.microsoft.com/office/drawing/2014/main" id="{31E83D5C-C0DD-4943-B648-A72FE1F29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1" y="0"/>
            <a:ext cx="4972101" cy="1002890"/>
          </a:xfrm>
        </p:spPr>
        <p:txBody>
          <a:bodyPr/>
          <a:lstStyle/>
          <a:p>
            <a:pPr algn="l"/>
            <a:r>
              <a:rPr lang="en-US" dirty="0"/>
              <a:t>As seen in: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937E99-2817-44EE-8A84-59DF82E8751A}"/>
              </a:ext>
            </a:extLst>
          </p:cNvPr>
          <p:cNvSpPr txBox="1"/>
          <p:nvPr/>
        </p:nvSpPr>
        <p:spPr>
          <a:xfrm>
            <a:off x="7200913" y="1679382"/>
            <a:ext cx="44719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dirty="0">
                <a:latin typeface="BentonSansCond Medium" panose="02000606020000020004" pitchFamily="2" charset="0"/>
              </a:rPr>
              <a:t>The 7 Best Bars of Soap for Daily Use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B3616D2-0D28-48BB-8B70-6B21729B8C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6519" y="1095854"/>
            <a:ext cx="2218844" cy="3240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DB5DBD-ED51-4958-AF4F-7BF512ADFB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6519" y="2519149"/>
            <a:ext cx="2675380" cy="4119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191DDB-C1CE-4F8C-835D-74D7F4E3C617}"/>
              </a:ext>
            </a:extLst>
          </p:cNvPr>
          <p:cNvSpPr txBox="1"/>
          <p:nvPr/>
        </p:nvSpPr>
        <p:spPr>
          <a:xfrm>
            <a:off x="7200912" y="3029778"/>
            <a:ext cx="4471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dirty="0">
                <a:latin typeface="BentonSansCond Medium" panose="02000606020000020004" pitchFamily="2" charset="0"/>
              </a:rPr>
              <a:t>The Clean Personal Care Products </a:t>
            </a:r>
            <a:br>
              <a:rPr lang="en-US" sz="2200" dirty="0">
                <a:latin typeface="BentonSansCond Medium" panose="02000606020000020004" pitchFamily="2" charset="0"/>
              </a:rPr>
            </a:br>
            <a:r>
              <a:rPr lang="en-US" sz="2200" dirty="0">
                <a:latin typeface="BentonSansCond Medium" panose="02000606020000020004" pitchFamily="2" charset="0"/>
              </a:rPr>
              <a:t>Beauty Experts Swear By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AB9131-CE5C-41E8-9543-D9903F62A073}"/>
              </a:ext>
            </a:extLst>
          </p:cNvPr>
          <p:cNvSpPr txBox="1"/>
          <p:nvPr/>
        </p:nvSpPr>
        <p:spPr>
          <a:xfrm>
            <a:off x="7254626" y="5004342"/>
            <a:ext cx="4471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dirty="0">
                <a:latin typeface="BentonSansCond Medium" panose="02000606020000020004" pitchFamily="2" charset="0"/>
              </a:rPr>
              <a:t>7 Of the Best Natural Beauty </a:t>
            </a:r>
            <a:br>
              <a:rPr lang="en-US" sz="2200" dirty="0">
                <a:latin typeface="BentonSansCond Medium" panose="02000606020000020004" pitchFamily="2" charset="0"/>
              </a:rPr>
            </a:br>
            <a:r>
              <a:rPr lang="en-US" sz="2200" dirty="0">
                <a:latin typeface="BentonSansCond Medium" panose="02000606020000020004" pitchFamily="2" charset="0"/>
              </a:rPr>
              <a:t>Products You Can Get At A Drugstore</a:t>
            </a:r>
          </a:p>
        </p:txBody>
      </p:sp>
      <p:pic>
        <p:nvPicPr>
          <p:cNvPr id="3074" name="Picture 2" descr="Meredith Extends Deal for Better Homes and Gardens Products |  licenseglobal.com">
            <a:extLst>
              <a:ext uri="{FF2B5EF4-FFF2-40B4-BE49-F238E27FC236}">
                <a16:creationId xmlns:a16="http://schemas.microsoft.com/office/drawing/2014/main" id="{1A84A642-8172-4EA9-9909-15B0F1B61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1704" y="3799965"/>
            <a:ext cx="2799053" cy="145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261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A1615DD-DC14-4F06-941B-4DD57A2C51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586539" cy="6858000"/>
          </a:xfr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264C6F02-8EA7-4B64-BF9C-E9DC99278A9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AD77E083-5E71-43E5-9A1F-1AA7D861D609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10" name="Title 20">
            <a:extLst>
              <a:ext uri="{FF2B5EF4-FFF2-40B4-BE49-F238E27FC236}">
                <a16:creationId xmlns:a16="http://schemas.microsoft.com/office/drawing/2014/main" id="{31E83D5C-C0DD-4943-B648-A72FE1F29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9482" y="0"/>
            <a:ext cx="4443413" cy="1002890"/>
          </a:xfrm>
        </p:spPr>
        <p:txBody>
          <a:bodyPr/>
          <a:lstStyle/>
          <a:p>
            <a:pPr algn="l"/>
            <a:r>
              <a:rPr lang="en-US" dirty="0"/>
              <a:t>As seen in: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937E99-2817-44EE-8A84-59DF82E8751A}"/>
              </a:ext>
            </a:extLst>
          </p:cNvPr>
          <p:cNvSpPr txBox="1"/>
          <p:nvPr/>
        </p:nvSpPr>
        <p:spPr>
          <a:xfrm>
            <a:off x="7229483" y="1679382"/>
            <a:ext cx="4443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BentonSansCond Medium" panose="02000606020000020004" pitchFamily="2" charset="0"/>
              </a:rPr>
              <a:t>These Are The 25 Best Body </a:t>
            </a:r>
            <a:br>
              <a:rPr lang="en-US" sz="2200" dirty="0">
                <a:latin typeface="BentonSansCond Medium" panose="02000606020000020004" pitchFamily="2" charset="0"/>
              </a:rPr>
            </a:br>
            <a:r>
              <a:rPr lang="en-US" sz="2200" dirty="0">
                <a:latin typeface="BentonSansCond Medium" panose="02000606020000020004" pitchFamily="2" charset="0"/>
              </a:rPr>
              <a:t>Products You Can Buy On Amazon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B3616D2-0D28-48BB-8B70-6B21729B8C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3196" y="1093597"/>
            <a:ext cx="1116938" cy="457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DB5DBD-ED51-4958-AF4F-7BF512ADFB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9482" y="2707016"/>
            <a:ext cx="1314326" cy="4119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191DDB-C1CE-4F8C-835D-74D7F4E3C617}"/>
              </a:ext>
            </a:extLst>
          </p:cNvPr>
          <p:cNvSpPr txBox="1"/>
          <p:nvPr/>
        </p:nvSpPr>
        <p:spPr>
          <a:xfrm>
            <a:off x="7229482" y="3172658"/>
            <a:ext cx="4443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BentonSansCond Medium" panose="02000606020000020004" pitchFamily="2" charset="0"/>
              </a:rPr>
              <a:t>The Beauty Products Bella Hadid’s </a:t>
            </a:r>
            <a:br>
              <a:rPr lang="en-US" sz="2200" dirty="0">
                <a:latin typeface="BentonSansCond Medium" panose="02000606020000020004" pitchFamily="2" charset="0"/>
              </a:rPr>
            </a:br>
            <a:r>
              <a:rPr lang="en-US" sz="2200" dirty="0">
                <a:latin typeface="BentonSansCond Medium" panose="02000606020000020004" pitchFamily="2" charset="0"/>
              </a:rPr>
              <a:t>Makeup Artist Uses to the Last Drop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AB9131-CE5C-41E8-9543-D9903F62A073}"/>
              </a:ext>
            </a:extLst>
          </p:cNvPr>
          <p:cNvSpPr txBox="1"/>
          <p:nvPr/>
        </p:nvSpPr>
        <p:spPr>
          <a:xfrm>
            <a:off x="7283196" y="4890038"/>
            <a:ext cx="4443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BentonSansCond Medium" panose="02000606020000020004" pitchFamily="2" charset="0"/>
              </a:rPr>
              <a:t>The plastic problem isn't your fault, </a:t>
            </a:r>
            <a:br>
              <a:rPr lang="en-US" sz="2200" dirty="0">
                <a:latin typeface="BentonSansCond Medium" panose="02000606020000020004" pitchFamily="2" charset="0"/>
              </a:rPr>
            </a:br>
            <a:r>
              <a:rPr lang="en-US" sz="2200" dirty="0">
                <a:latin typeface="BentonSansCond Medium" panose="02000606020000020004" pitchFamily="2" charset="0"/>
              </a:rPr>
              <a:t>but you can be part of the solution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A84A642-8172-4EA9-9909-15B0F1B61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86123" y="4304262"/>
            <a:ext cx="1418254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351760"/>
      </p:ext>
    </p:extLst>
  </p:cSld>
  <p:clrMapOvr>
    <a:masterClrMapping/>
  </p:clrMapOvr>
</p:sld>
</file>

<file path=ppt/theme/theme1.xml><?xml version="1.0" encoding="utf-8"?>
<a:theme xmlns:a="http://schemas.openxmlformats.org/drawingml/2006/main" name="Bronner Corporate Template Theme">
  <a:themeElements>
    <a:clrScheme name="Custom 4">
      <a:dk1>
        <a:srgbClr val="00358E"/>
      </a:dk1>
      <a:lt1>
        <a:sysClr val="window" lastClr="FFFFFF"/>
      </a:lt1>
      <a:dk2>
        <a:srgbClr val="002554"/>
      </a:dk2>
      <a:lt2>
        <a:srgbClr val="E7E6E6"/>
      </a:lt2>
      <a:accent1>
        <a:srgbClr val="002554"/>
      </a:accent1>
      <a:accent2>
        <a:srgbClr val="00358E"/>
      </a:accent2>
      <a:accent3>
        <a:srgbClr val="3A3838"/>
      </a:accent3>
      <a:accent4>
        <a:srgbClr val="81B0D2"/>
      </a:accent4>
      <a:accent5>
        <a:srgbClr val="AEABAB"/>
      </a:accent5>
      <a:accent6>
        <a:srgbClr val="7F7F7F"/>
      </a:accent6>
      <a:hlink>
        <a:srgbClr val="3F3F3F"/>
      </a:hlink>
      <a:folHlink>
        <a:srgbClr val="00358E"/>
      </a:folHlink>
    </a:clrScheme>
    <a:fontScheme name="Bronner PPT Template Theme">
      <a:majorFont>
        <a:latin typeface="Trade Gothic LT Std Cn"/>
        <a:ea typeface=""/>
        <a:cs typeface=""/>
      </a:majorFont>
      <a:minorFont>
        <a:latin typeface="BentonSansCon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onner Corporate Template Theme" id="{98183C27-F72B-40BA-B9FB-24C5EDDF5103}" vid="{2D5925C0-BC6C-45A1-B256-05C7C3A155B6}"/>
    </a:ext>
  </a:extLst>
</a:theme>
</file>

<file path=ppt/theme/theme2.xml><?xml version="1.0" encoding="utf-8"?>
<a:theme xmlns:a="http://schemas.openxmlformats.org/drawingml/2006/main" name="Blank no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53F32C9C08D048A11CA628E31E7773" ma:contentTypeVersion="15" ma:contentTypeDescription="Create a new document." ma:contentTypeScope="" ma:versionID="9146e9e544f136b609edc862e65885de">
  <xsd:schema xmlns:xsd="http://www.w3.org/2001/XMLSchema" xmlns:xs="http://www.w3.org/2001/XMLSchema" xmlns:p="http://schemas.microsoft.com/office/2006/metadata/properties" xmlns:ns1="http://schemas.microsoft.com/sharepoint/v3" xmlns:ns2="2c7ef5c5-3987-47ae-b26c-3b7545a67d61" xmlns:ns3="430adeba-6bad-40e2-8191-acf830fac9c0" targetNamespace="http://schemas.microsoft.com/office/2006/metadata/properties" ma:root="true" ma:fieldsID="abb7cdeabaa13f2ac75f47f80a0b3142" ns1:_="" ns2:_="" ns3:_="">
    <xsd:import namespace="http://schemas.microsoft.com/sharepoint/v3"/>
    <xsd:import namespace="2c7ef5c5-3987-47ae-b26c-3b7545a67d61"/>
    <xsd:import namespace="430adeba-6bad-40e2-8191-acf830fac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ef5c5-3987-47ae-b26c-3b7545a67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0adeba-6bad-40e2-8191-acf830fac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43F603-FF1D-4C3C-A668-9D46B56372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c7ef5c5-3987-47ae-b26c-3b7545a67d61"/>
    <ds:schemaRef ds:uri="430adeba-6bad-40e2-8191-acf830fac9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48BCBA-B74E-4927-8301-FA18D156D784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430adeba-6bad-40e2-8191-acf830fac9c0"/>
    <ds:schemaRef ds:uri="2c7ef5c5-3987-47ae-b26c-3b7545a67d61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0A275F2E-781C-4D34-B9E5-8C539776E5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2498</TotalTime>
  <Words>267</Words>
  <Application>Microsoft Office PowerPoint</Application>
  <PresentationFormat>Widescreen</PresentationFormat>
  <Paragraphs>30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BentonSansCond Book</vt:lpstr>
      <vt:lpstr>Calibri Light</vt:lpstr>
      <vt:lpstr>Arial</vt:lpstr>
      <vt:lpstr>Calibri</vt:lpstr>
      <vt:lpstr>BentonSansCond Medium</vt:lpstr>
      <vt:lpstr>Trade Gothic LT Std Cn</vt:lpstr>
      <vt:lpstr>Bronner Corporate Template Theme</vt:lpstr>
      <vt:lpstr>Blank no logo</vt:lpstr>
      <vt:lpstr>pure-Castile bar soap</vt:lpstr>
      <vt:lpstr>pure-Castile bar soap</vt:lpstr>
      <vt:lpstr>As seen in:</vt:lpstr>
      <vt:lpstr>As seen in: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 training presentation</dc:title>
  <dc:creator>Angie Brucia</dc:creator>
  <cp:lastModifiedBy>Sara Tajik</cp:lastModifiedBy>
  <cp:revision>20</cp:revision>
  <dcterms:created xsi:type="dcterms:W3CDTF">2020-10-23T20:15:48Z</dcterms:created>
  <dcterms:modified xsi:type="dcterms:W3CDTF">2021-11-30T22:58:28Z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0x0101006453F32C9C08D048A11CA628E31E7773</vt:lpwstr>
  </property>
</Properties>
</file>